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5"/>
  </p:sldMasterIdLst>
  <p:notesMasterIdLst>
    <p:notesMasterId r:id="rId11"/>
  </p:notesMasterIdLst>
  <p:handoutMasterIdLst>
    <p:handoutMasterId r:id="rId12"/>
  </p:handoutMasterIdLst>
  <p:sldIdLst>
    <p:sldId id="257" r:id="rId6"/>
    <p:sldId id="283" r:id="rId7"/>
    <p:sldId id="281" r:id="rId8"/>
    <p:sldId id="284" r:id="rId9"/>
    <p:sldId id="259" r:id="rId10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84ED5A-61AA-4498-BD12-362C2999AB7E}" v="14" dt="2025-02-11T12:46:41.6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0"/>
    <p:restoredTop sz="96327"/>
  </p:normalViewPr>
  <p:slideViewPr>
    <p:cSldViewPr snapToGrid="0">
      <p:cViewPr varScale="1">
        <p:scale>
          <a:sx n="112" d="100"/>
          <a:sy n="112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 Loewenthal" userId="90d119f1-0381-4063-8fa2-d81ab9c7d657" providerId="ADAL" clId="{3584ED5A-61AA-4498-BD12-362C2999AB7E}"/>
    <pc:docChg chg="undo custSel addSld delSld modSld">
      <pc:chgData name="Gil Loewenthal" userId="90d119f1-0381-4063-8fa2-d81ab9c7d657" providerId="ADAL" clId="{3584ED5A-61AA-4498-BD12-362C2999AB7E}" dt="2025-02-11T13:40:41.312" v="1604" actId="1076"/>
      <pc:docMkLst>
        <pc:docMk/>
      </pc:docMkLst>
      <pc:sldChg chg="modSp mod">
        <pc:chgData name="Gil Loewenthal" userId="90d119f1-0381-4063-8fa2-d81ab9c7d657" providerId="ADAL" clId="{3584ED5A-61AA-4498-BD12-362C2999AB7E}" dt="2025-01-26T09:46:32.603" v="25" actId="20577"/>
        <pc:sldMkLst>
          <pc:docMk/>
          <pc:sldMk cId="1261199582" sldId="257"/>
        </pc:sldMkLst>
        <pc:spChg chg="mod">
          <ac:chgData name="Gil Loewenthal" userId="90d119f1-0381-4063-8fa2-d81ab9c7d657" providerId="ADAL" clId="{3584ED5A-61AA-4498-BD12-362C2999AB7E}" dt="2025-01-26T09:46:32.603" v="25" actId="20577"/>
          <ac:spMkLst>
            <pc:docMk/>
            <pc:sldMk cId="1261199582" sldId="257"/>
            <ac:spMk id="6" creationId="{584AD278-1C18-D996-9D71-A59C0B351175}"/>
          </ac:spMkLst>
        </pc:spChg>
      </pc:sldChg>
      <pc:sldChg chg="addSp delSp modSp mod">
        <pc:chgData name="Gil Loewenthal" userId="90d119f1-0381-4063-8fa2-d81ab9c7d657" providerId="ADAL" clId="{3584ED5A-61AA-4498-BD12-362C2999AB7E}" dt="2025-02-10T08:02:19.070" v="1391" actId="113"/>
        <pc:sldMkLst>
          <pc:docMk/>
          <pc:sldMk cId="2360725049" sldId="281"/>
        </pc:sldMkLst>
        <pc:spChg chg="mod">
          <ac:chgData name="Gil Loewenthal" userId="90d119f1-0381-4063-8fa2-d81ab9c7d657" providerId="ADAL" clId="{3584ED5A-61AA-4498-BD12-362C2999AB7E}" dt="2025-02-10T07:56:02.378" v="1265" actId="20577"/>
          <ac:spMkLst>
            <pc:docMk/>
            <pc:sldMk cId="2360725049" sldId="281"/>
            <ac:spMk id="2" creationId="{933F9DA8-B644-3A19-040E-B0CB5080EBF8}"/>
          </ac:spMkLst>
        </pc:spChg>
        <pc:spChg chg="add mod">
          <ac:chgData name="Gil Loewenthal" userId="90d119f1-0381-4063-8fa2-d81ab9c7d657" providerId="ADAL" clId="{3584ED5A-61AA-4498-BD12-362C2999AB7E}" dt="2025-02-10T08:02:19.070" v="1391" actId="113"/>
          <ac:spMkLst>
            <pc:docMk/>
            <pc:sldMk cId="2360725049" sldId="281"/>
            <ac:spMk id="3" creationId="{3E672E6B-8168-7429-CA26-E232DEE82AE3}"/>
          </ac:spMkLst>
        </pc:spChg>
        <pc:spChg chg="add mod">
          <ac:chgData name="Gil Loewenthal" userId="90d119f1-0381-4063-8fa2-d81ab9c7d657" providerId="ADAL" clId="{3584ED5A-61AA-4498-BD12-362C2999AB7E}" dt="2025-01-26T09:56:38.609" v="306" actId="20577"/>
          <ac:spMkLst>
            <pc:docMk/>
            <pc:sldMk cId="2360725049" sldId="281"/>
            <ac:spMk id="21" creationId="{0D2A668E-6E96-2858-BD28-467828303C36}"/>
          </ac:spMkLst>
        </pc:spChg>
        <pc:spChg chg="add mod">
          <ac:chgData name="Gil Loewenthal" userId="90d119f1-0381-4063-8fa2-d81ab9c7d657" providerId="ADAL" clId="{3584ED5A-61AA-4498-BD12-362C2999AB7E}" dt="2025-01-26T09:56:57.411" v="310" actId="1076"/>
          <ac:spMkLst>
            <pc:docMk/>
            <pc:sldMk cId="2360725049" sldId="281"/>
            <ac:spMk id="22" creationId="{FEB23027-E10A-0BAC-058F-680F85DE0C66}"/>
          </ac:spMkLst>
        </pc:spChg>
        <pc:spChg chg="add mod">
          <ac:chgData name="Gil Loewenthal" userId="90d119f1-0381-4063-8fa2-d81ab9c7d657" providerId="ADAL" clId="{3584ED5A-61AA-4498-BD12-362C2999AB7E}" dt="2025-01-26T09:57:06.104" v="314" actId="20577"/>
          <ac:spMkLst>
            <pc:docMk/>
            <pc:sldMk cId="2360725049" sldId="281"/>
            <ac:spMk id="23" creationId="{4FBB87F8-603E-97B6-3141-10CEB19E761E}"/>
          </ac:spMkLst>
        </pc:spChg>
        <pc:spChg chg="add mod">
          <ac:chgData name="Gil Loewenthal" userId="90d119f1-0381-4063-8fa2-d81ab9c7d657" providerId="ADAL" clId="{3584ED5A-61AA-4498-BD12-362C2999AB7E}" dt="2025-01-29T09:36:19.307" v="1210" actId="20577"/>
          <ac:spMkLst>
            <pc:docMk/>
            <pc:sldMk cId="2360725049" sldId="281"/>
            <ac:spMk id="32" creationId="{F0CB00D7-DF41-3543-2A68-E079A1EC4CBF}"/>
          </ac:spMkLst>
        </pc:spChg>
        <pc:picChg chg="add mod">
          <ac:chgData name="Gil Loewenthal" userId="90d119f1-0381-4063-8fa2-d81ab9c7d657" providerId="ADAL" clId="{3584ED5A-61AA-4498-BD12-362C2999AB7E}" dt="2025-01-29T09:27:34.731" v="1092" actId="1076"/>
          <ac:picMkLst>
            <pc:docMk/>
            <pc:sldMk cId="2360725049" sldId="281"/>
            <ac:picMk id="7" creationId="{64330327-E9E6-AF79-A08B-5A8D4DF76916}"/>
          </ac:picMkLst>
        </pc:picChg>
        <pc:picChg chg="add mod">
          <ac:chgData name="Gil Loewenthal" userId="90d119f1-0381-4063-8fa2-d81ab9c7d657" providerId="ADAL" clId="{3584ED5A-61AA-4498-BD12-362C2999AB7E}" dt="2025-01-29T09:34:12.293" v="1174" actId="14100"/>
          <ac:picMkLst>
            <pc:docMk/>
            <pc:sldMk cId="2360725049" sldId="281"/>
            <ac:picMk id="9" creationId="{5BD0611E-232C-B139-F58C-76664B91BB74}"/>
          </ac:picMkLst>
        </pc:picChg>
        <pc:picChg chg="add mod">
          <ac:chgData name="Gil Loewenthal" userId="90d119f1-0381-4063-8fa2-d81ab9c7d657" providerId="ADAL" clId="{3584ED5A-61AA-4498-BD12-362C2999AB7E}" dt="2025-01-29T09:34:06.851" v="1172" actId="1038"/>
          <ac:picMkLst>
            <pc:docMk/>
            <pc:sldMk cId="2360725049" sldId="281"/>
            <ac:picMk id="31" creationId="{33847484-A530-58DC-C18D-789BD140E86C}"/>
          </ac:picMkLst>
        </pc:picChg>
        <pc:picChg chg="add mod">
          <ac:chgData name="Gil Loewenthal" userId="90d119f1-0381-4063-8fa2-d81ab9c7d657" providerId="ADAL" clId="{3584ED5A-61AA-4498-BD12-362C2999AB7E}" dt="2025-02-10T08:01:00.346" v="1285" actId="1076"/>
          <ac:picMkLst>
            <pc:docMk/>
            <pc:sldMk cId="2360725049" sldId="281"/>
            <ac:picMk id="34" creationId="{CBEC3894-D848-214D-41CE-7FA90D9BFDDA}"/>
          </ac:picMkLst>
        </pc:picChg>
        <pc:picChg chg="add mod">
          <ac:chgData name="Gil Loewenthal" userId="90d119f1-0381-4063-8fa2-d81ab9c7d657" providerId="ADAL" clId="{3584ED5A-61AA-4498-BD12-362C2999AB7E}" dt="2025-01-29T09:27:25.103" v="1089" actId="1038"/>
          <ac:picMkLst>
            <pc:docMk/>
            <pc:sldMk cId="2360725049" sldId="281"/>
            <ac:picMk id="36" creationId="{29BABB1B-646C-7250-6AFA-DCFEF7463831}"/>
          </ac:picMkLst>
        </pc:picChg>
        <pc:picChg chg="add mod">
          <ac:chgData name="Gil Loewenthal" userId="90d119f1-0381-4063-8fa2-d81ab9c7d657" providerId="ADAL" clId="{3584ED5A-61AA-4498-BD12-362C2999AB7E}" dt="2025-01-29T09:34:06.851" v="1172" actId="1038"/>
          <ac:picMkLst>
            <pc:docMk/>
            <pc:sldMk cId="2360725049" sldId="281"/>
            <ac:picMk id="38" creationId="{C3F47205-DB84-C458-0797-1470D06D27EE}"/>
          </ac:picMkLst>
        </pc:picChg>
      </pc:sldChg>
      <pc:sldChg chg="del">
        <pc:chgData name="Gil Loewenthal" userId="90d119f1-0381-4063-8fa2-d81ab9c7d657" providerId="ADAL" clId="{3584ED5A-61AA-4498-BD12-362C2999AB7E}" dt="2025-01-26T10:17:11.365" v="427" actId="2696"/>
        <pc:sldMkLst>
          <pc:docMk/>
          <pc:sldMk cId="1765396772" sldId="282"/>
        </pc:sldMkLst>
      </pc:sldChg>
      <pc:sldChg chg="addSp delSp modSp mod">
        <pc:chgData name="Gil Loewenthal" userId="90d119f1-0381-4063-8fa2-d81ab9c7d657" providerId="ADAL" clId="{3584ED5A-61AA-4498-BD12-362C2999AB7E}" dt="2025-01-29T09:47:14.994" v="1229" actId="20577"/>
        <pc:sldMkLst>
          <pc:docMk/>
          <pc:sldMk cId="2844101968" sldId="283"/>
        </pc:sldMkLst>
        <pc:spChg chg="mod">
          <ac:chgData name="Gil Loewenthal" userId="90d119f1-0381-4063-8fa2-d81ab9c7d657" providerId="ADAL" clId="{3584ED5A-61AA-4498-BD12-362C2999AB7E}" dt="2025-01-26T09:46:44.368" v="42" actId="20577"/>
          <ac:spMkLst>
            <pc:docMk/>
            <pc:sldMk cId="2844101968" sldId="283"/>
            <ac:spMk id="2" creationId="{5342DA37-D9A2-1983-2E0A-34E5DDA555A5}"/>
          </ac:spMkLst>
        </pc:spChg>
        <pc:spChg chg="add mod">
          <ac:chgData name="Gil Loewenthal" userId="90d119f1-0381-4063-8fa2-d81ab9c7d657" providerId="ADAL" clId="{3584ED5A-61AA-4498-BD12-362C2999AB7E}" dt="2025-01-29T09:47:14.994" v="1229" actId="20577"/>
          <ac:spMkLst>
            <pc:docMk/>
            <pc:sldMk cId="2844101968" sldId="283"/>
            <ac:spMk id="15" creationId="{F94C2971-F186-5869-DA61-40E226502DCD}"/>
          </ac:spMkLst>
        </pc:spChg>
      </pc:sldChg>
      <pc:sldChg chg="new del">
        <pc:chgData name="Gil Loewenthal" userId="90d119f1-0381-4063-8fa2-d81ab9c7d657" providerId="ADAL" clId="{3584ED5A-61AA-4498-BD12-362C2999AB7E}" dt="2025-01-28T10:11:54.082" v="607" actId="2696"/>
        <pc:sldMkLst>
          <pc:docMk/>
          <pc:sldMk cId="204086197" sldId="284"/>
        </pc:sldMkLst>
      </pc:sldChg>
      <pc:sldChg chg="addSp delSp modSp new mod">
        <pc:chgData name="Gil Loewenthal" userId="90d119f1-0381-4063-8fa2-d81ab9c7d657" providerId="ADAL" clId="{3584ED5A-61AA-4498-BD12-362C2999AB7E}" dt="2025-02-11T13:40:41.312" v="1604" actId="1076"/>
        <pc:sldMkLst>
          <pc:docMk/>
          <pc:sldMk cId="1256905674" sldId="284"/>
        </pc:sldMkLst>
        <pc:spChg chg="mod">
          <ac:chgData name="Gil Loewenthal" userId="90d119f1-0381-4063-8fa2-d81ab9c7d657" providerId="ADAL" clId="{3584ED5A-61AA-4498-BD12-362C2999AB7E}" dt="2025-02-10T08:00:45.134" v="1284" actId="20577"/>
          <ac:spMkLst>
            <pc:docMk/>
            <pc:sldMk cId="1256905674" sldId="284"/>
            <ac:spMk id="2" creationId="{CCC77C96-94F7-FFF7-08AD-B7367FAEEEF1}"/>
          </ac:spMkLst>
        </pc:spChg>
        <pc:spChg chg="del">
          <ac:chgData name="Gil Loewenthal" userId="90d119f1-0381-4063-8fa2-d81ab9c7d657" providerId="ADAL" clId="{3584ED5A-61AA-4498-BD12-362C2999AB7E}" dt="2025-02-10T08:02:27.389" v="1392" actId="478"/>
          <ac:spMkLst>
            <pc:docMk/>
            <pc:sldMk cId="1256905674" sldId="284"/>
            <ac:spMk id="3" creationId="{DA5C5F0D-D793-4B12-45C6-406A8EC7BC86}"/>
          </ac:spMkLst>
        </pc:spChg>
        <pc:spChg chg="mod">
          <ac:chgData name="Gil Loewenthal" userId="90d119f1-0381-4063-8fa2-d81ab9c7d657" providerId="ADAL" clId="{3584ED5A-61AA-4498-BD12-362C2999AB7E}" dt="2025-02-10T08:21:39.343" v="1516" actId="20577"/>
          <ac:spMkLst>
            <pc:docMk/>
            <pc:sldMk cId="1256905674" sldId="284"/>
            <ac:spMk id="5" creationId="{38974370-8D86-163B-5D7E-A9A0FFD50D49}"/>
          </ac:spMkLst>
        </pc:spChg>
        <pc:graphicFrameChg chg="add mod modGraphic">
          <ac:chgData name="Gil Loewenthal" userId="90d119f1-0381-4063-8fa2-d81ab9c7d657" providerId="ADAL" clId="{3584ED5A-61AA-4498-BD12-362C2999AB7E}" dt="2025-02-11T12:47:04.026" v="1578" actId="255"/>
          <ac:graphicFrameMkLst>
            <pc:docMk/>
            <pc:sldMk cId="1256905674" sldId="284"/>
            <ac:graphicFrameMk id="6" creationId="{3AB01C1E-EB0E-3688-35F6-34A660514AE4}"/>
          </ac:graphicFrameMkLst>
        </pc:graphicFrameChg>
        <pc:picChg chg="add mod">
          <ac:chgData name="Gil Loewenthal" userId="90d119f1-0381-4063-8fa2-d81ab9c7d657" providerId="ADAL" clId="{3584ED5A-61AA-4498-BD12-362C2999AB7E}" dt="2025-02-11T13:05:33.663" v="1590" actId="1076"/>
          <ac:picMkLst>
            <pc:docMk/>
            <pc:sldMk cId="1256905674" sldId="284"/>
            <ac:picMk id="7" creationId="{D24A91C0-F7BD-C04C-FC3D-7866938E5483}"/>
          </ac:picMkLst>
        </pc:picChg>
        <pc:picChg chg="add del">
          <ac:chgData name="Gil Loewenthal" userId="90d119f1-0381-4063-8fa2-d81ab9c7d657" providerId="ADAL" clId="{3584ED5A-61AA-4498-BD12-362C2999AB7E}" dt="2025-02-11T13:04:56.037" v="1583" actId="478"/>
          <ac:picMkLst>
            <pc:docMk/>
            <pc:sldMk cId="1256905674" sldId="284"/>
            <ac:picMk id="9" creationId="{239B791E-1E4A-EBC2-AFD4-C283FB152CD7}"/>
          </ac:picMkLst>
        </pc:picChg>
        <pc:picChg chg="add mod">
          <ac:chgData name="Gil Loewenthal" userId="90d119f1-0381-4063-8fa2-d81ab9c7d657" providerId="ADAL" clId="{3584ED5A-61AA-4498-BD12-362C2999AB7E}" dt="2025-02-11T13:05:34.623" v="1591" actId="1076"/>
          <ac:picMkLst>
            <pc:docMk/>
            <pc:sldMk cId="1256905674" sldId="284"/>
            <ac:picMk id="11" creationId="{525629F8-51FE-83DB-01E2-78B53FBB6FC5}"/>
          </ac:picMkLst>
        </pc:picChg>
        <pc:picChg chg="add mod">
          <ac:chgData name="Gil Loewenthal" userId="90d119f1-0381-4063-8fa2-d81ab9c7d657" providerId="ADAL" clId="{3584ED5A-61AA-4498-BD12-362C2999AB7E}" dt="2025-02-11T13:12:51.783" v="1597" actId="1076"/>
          <ac:picMkLst>
            <pc:docMk/>
            <pc:sldMk cId="1256905674" sldId="284"/>
            <ac:picMk id="13" creationId="{30464DD0-7C2D-8C03-5364-A0A982A1880D}"/>
          </ac:picMkLst>
        </pc:picChg>
        <pc:picChg chg="add del">
          <ac:chgData name="Gil Loewenthal" userId="90d119f1-0381-4063-8fa2-d81ab9c7d657" providerId="ADAL" clId="{3584ED5A-61AA-4498-BD12-362C2999AB7E}" dt="2025-02-11T13:40:28.040" v="1599" actId="478"/>
          <ac:picMkLst>
            <pc:docMk/>
            <pc:sldMk cId="1256905674" sldId="284"/>
            <ac:picMk id="15" creationId="{1E842478-D85D-9DDD-CE42-7552DE7FE15E}"/>
          </ac:picMkLst>
        </pc:picChg>
        <pc:picChg chg="add mod">
          <ac:chgData name="Gil Loewenthal" userId="90d119f1-0381-4063-8fa2-d81ab9c7d657" providerId="ADAL" clId="{3584ED5A-61AA-4498-BD12-362C2999AB7E}" dt="2025-02-11T13:40:41.312" v="1604" actId="1076"/>
          <ac:picMkLst>
            <pc:docMk/>
            <pc:sldMk cId="1256905674" sldId="284"/>
            <ac:picMk id="17" creationId="{CE45E0B0-98FB-A402-465B-D1677EF0C72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677DF27-C8E8-A0BA-CFD8-87BA5A3EAB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PL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70BABB-D7D2-2B9C-6030-A01C37199E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F9AE1-59C1-D141-980C-E9ABDC768F06}" type="datetimeFigureOut">
              <a:rPr lang="ru-PL" smtClean="0"/>
              <a:t>02/11/2025</a:t>
            </a:fld>
            <a:endParaRPr lang="ru-PL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3ACB8EA-A382-5D7D-30AF-85943EF9F6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PL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5D05DCB-7AA9-C589-050A-487586C5B4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3E942-C827-D140-A641-695A7AEC57A8}" type="slidenum">
              <a:rPr lang="ru-PL" smtClean="0"/>
              <a:t>‹#›</a:t>
            </a:fld>
            <a:endParaRPr lang="ru-PL"/>
          </a:p>
        </p:txBody>
      </p:sp>
    </p:spTree>
    <p:extLst>
      <p:ext uri="{BB962C8B-B14F-4D97-AF65-F5344CB8AC3E}">
        <p14:creationId xmlns:p14="http://schemas.microsoft.com/office/powerpoint/2010/main" val="1361804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839DC-0721-5441-8214-B4562C2CECBC}" type="datetimeFigureOut">
              <a:rPr lang="en-IL" smtClean="0"/>
              <a:t>02/10/2025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F676D-3201-114D-BD29-F758CECB5D8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3305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179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60C9B-968F-09FA-CD5B-BE359C70A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A90B8-EE0E-006C-2BB1-185F2ABB7F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2D09A6-8200-04DB-2B56-6CA9053F1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F4C4A-AD35-92CD-49B4-297303DA9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192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741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463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FEE967-EC4C-A40E-961E-DB764F2B5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98849" y="1938336"/>
            <a:ext cx="9030288" cy="2227264"/>
          </a:xfrm>
        </p:spPr>
        <p:txBody>
          <a:bodyPr/>
          <a:lstStyle>
            <a:lvl1pPr>
              <a:lnSpc>
                <a:spcPct val="98000"/>
              </a:lnSpc>
              <a:defRPr sz="7250" spc="125" baseline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D38262F-4249-3156-ABF6-7E567B88F7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67022" y="4635500"/>
            <a:ext cx="1930518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10D8FAE-CE21-412C-A9E1-B7A7CE78AE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5437" y="4635500"/>
            <a:ext cx="2438557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6D1E11A-C094-3679-8354-18D2A1AE9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7540" y="4635500"/>
            <a:ext cx="355631" cy="381000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|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A233C2-B390-182B-AF80-8DAF55AFEEEC}"/>
              </a:ext>
            </a:extLst>
          </p:cNvPr>
          <p:cNvCxnSpPr>
            <a:cxnSpLocks/>
          </p:cNvCxnSpPr>
          <p:nvPr userDrawn="1"/>
        </p:nvCxnSpPr>
        <p:spPr>
          <a:xfrm>
            <a:off x="1912744" y="1938336"/>
            <a:ext cx="0" cy="2163764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white letter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BD5E278-59E1-93F0-2FC3-5730E516BC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3018" y="307323"/>
            <a:ext cx="1987679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7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,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D5F133B-4ED6-7938-1B78-574EF93CBA7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0191"/>
            <a:ext cx="10605236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1835"/>
            <a:ext cx="10605241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5871EF-5E64-201B-63CB-76D82381E282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92D2328-69A6-405C-EF7B-981C564D27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2174875"/>
            <a:ext cx="5613400" cy="218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402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,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0191"/>
            <a:ext cx="10605236" cy="51400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1835"/>
            <a:ext cx="10605241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5871EF-5E64-201B-63CB-76D82381E282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3B9B0DFA-4CE9-D692-48A9-D11A0421C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9AFB3EB-31C1-034A-8374-AD86F42195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2174875"/>
            <a:ext cx="5613400" cy="218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9696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,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0191"/>
            <a:ext cx="10605236" cy="51400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1835"/>
            <a:ext cx="10605241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5871EF-5E64-201B-63CB-76D82381E282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3B9B0DFA-4CE9-D692-48A9-D11A0421C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9AFB3EB-31C1-034A-8374-AD86F42195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2174875"/>
            <a:ext cx="5613400" cy="218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7188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ables + Images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C338692C-E29F-95E4-D407-B126E66456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D75A6F6-7EAA-EAA6-3707-59D596A46A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591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3DCF4F7B-CF5F-2258-AE24-0D969F4544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8355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D4507606-714D-3619-6500-C5A70446EE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2080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2" name="Title 8">
            <a:extLst>
              <a:ext uri="{FF2B5EF4-FFF2-40B4-BE49-F238E27FC236}">
                <a16:creationId xmlns:a16="http://schemas.microsoft.com/office/drawing/2014/main" id="{95BD277F-0DCF-FEE6-4939-AFF3F149E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7" y="790019"/>
            <a:ext cx="11171702" cy="548066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D8B2E4-5D23-225F-2248-B662A316AA3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1609993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3D7F296B-C000-119E-FF7D-4D69C4F7CB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1914793"/>
            <a:ext cx="3109413" cy="9617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br>
              <a:rPr lang="en-US" dirty="0"/>
            </a:b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35E2E1C5-4F8E-46FF-0027-4762047209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340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42BE8844-5872-C884-9596-56F73AD6574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245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2E55F2F8-8648-96FF-CF9F-811EFBFC98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2452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90F23A1D-06F6-46F1-24BD-D0B1D04961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245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40" name="Picture Placeholder 12">
            <a:extLst>
              <a:ext uri="{FF2B5EF4-FFF2-40B4-BE49-F238E27FC236}">
                <a16:creationId xmlns:a16="http://schemas.microsoft.com/office/drawing/2014/main" id="{70563759-EE20-58D4-B532-72282356596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35845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339B7DA-9BDA-DE13-7293-5A9057EF25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4897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BCBD0184-7A7F-5243-AA33-EF19ACA99B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54897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45619F7D-8FAC-7818-20A6-DE07FC9517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54897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735F41D4-24FF-3064-45FF-9BFA8062A78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37829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4321D4F8-77F2-C822-0B49-8D8DBE9A82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9734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4B2BBF2D-A1D0-C2B5-5B58-099425B87A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97342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97D91404-02E1-EA59-7765-1AA9072FCAA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9734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3217372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 + Images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790019"/>
            <a:ext cx="11569488" cy="548066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1609993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1881901"/>
            <a:ext cx="2515558" cy="9617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br>
              <a:rPr lang="en-US" dirty="0"/>
            </a:b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17" name="Picture 16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219A0DAF-6A7A-3A96-F56A-EB47C69461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3285FDD-7B72-DEC1-4BB4-9D1D6DE4AC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31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66F44A2F-6288-7FB0-F109-A9B478167D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591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3" name="Text Placeholder 12">
            <a:extLst>
              <a:ext uri="{FF2B5EF4-FFF2-40B4-BE49-F238E27FC236}">
                <a16:creationId xmlns:a16="http://schemas.microsoft.com/office/drawing/2014/main" id="{0D584729-F5CC-6A0C-DFA1-C2F53250DA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8355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EAF83154-15F6-0597-3BDB-1CE7D32CCE3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2080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5" name="Picture Placeholder 12">
            <a:extLst>
              <a:ext uri="{FF2B5EF4-FFF2-40B4-BE49-F238E27FC236}">
                <a16:creationId xmlns:a16="http://schemas.microsoft.com/office/drawing/2014/main" id="{BD338F3B-C64A-0009-234B-39B83806F96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340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A63A708B-1755-30B8-DA06-41078A0F39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245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2BC77229-9924-5CF5-CCE8-EA1C0CE8DA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2452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505A3D4D-9B77-6C5A-EAD7-0D785D5EAC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245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59" name="Picture Placeholder 12">
            <a:extLst>
              <a:ext uri="{FF2B5EF4-FFF2-40B4-BE49-F238E27FC236}">
                <a16:creationId xmlns:a16="http://schemas.microsoft.com/office/drawing/2014/main" id="{9AD38BDF-A3DD-1268-D7A2-996E1DFE5F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35845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8E94E608-F1EF-3407-CB3B-0C9A2F06EC6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4897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A23676B9-F044-08EA-40FB-0B10B2AF34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54897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AF360939-14D6-FB59-8195-0D6AE39197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54897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63" name="Picture Placeholder 12">
            <a:extLst>
              <a:ext uri="{FF2B5EF4-FFF2-40B4-BE49-F238E27FC236}">
                <a16:creationId xmlns:a16="http://schemas.microsoft.com/office/drawing/2014/main" id="{52C4A48E-8415-5410-39CD-5118260D657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37829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253CCF99-A99A-982D-9EF4-D21AAA34E7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9734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545388C2-F087-E849-967C-A2AC060237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97342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D60FD997-D18B-046D-7409-ECAB1E5DE4B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9734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4058091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ables + Images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91F1722-BA42-8465-9B30-010647FA2D4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18419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E12E13F-6194-ED0B-38D3-F505DFF42D3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55564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5F53EBB5-F81F-C999-91D8-573565E922B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98973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61A19A09-74A9-BEF0-A85E-084BA0DECE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5011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F5052B6C-A610-E590-76BE-77F0174609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011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459" y="410370"/>
            <a:ext cx="11213083" cy="611465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4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E59A2B2-8B61-787C-F9F6-6F05F492EC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1832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0F879B8D-60B6-666F-E9FB-8B04566D87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0774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AF9F1F77-8F75-E5BE-213C-03C99036E8A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0321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9030D944-0024-F955-94C5-9289DD46300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501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421C0D-A37C-A632-440B-EB07AA4467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553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5F44E47-1C65-F6BC-95C2-6493E07F87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1553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8A07671-A96F-5DDE-A2A4-2F6E3B273E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553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C5B8777C-1C7C-2199-8FC5-0B7A8987DFC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581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4BC458A-9EF2-EE9B-922E-C9BAA11CFA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7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88E7FB66-5CF8-D572-1BEA-A5BDDDD851E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9487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DB7FB799-9293-8484-1057-993FC445EF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87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D9F966C-F9D4-8490-BC73-F80BE3362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18264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B3BA5A1-AD03-E77B-557D-389BF0B28A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7316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F4DDE98-A332-B878-A732-256043CB15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7316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E079C211-C3D3-5EB3-F0DC-380AD298868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316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360E79A-79CE-34C0-F127-4184E408BCA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6070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4EE17A4-13FC-3BF2-71C1-F054AA4433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976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6AD30BB-6A9C-8C88-4948-E572CC372B8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7976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A1248C8-90C4-5D98-0907-BD36E9B380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976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C338692C-E29F-95E4-D407-B126E66456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07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 + Images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459" y="410370"/>
            <a:ext cx="11213083" cy="611465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4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0B0-2604-0C64-0197-E47DA8BC9F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2">
            <a:extLst>
              <a:ext uri="{FF2B5EF4-FFF2-40B4-BE49-F238E27FC236}">
                <a16:creationId xmlns:a16="http://schemas.microsoft.com/office/drawing/2014/main" id="{2561FB2E-9963-04C0-469D-71FC88FA9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18419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9" name="Text Placeholder 12">
            <a:extLst>
              <a:ext uri="{FF2B5EF4-FFF2-40B4-BE49-F238E27FC236}">
                <a16:creationId xmlns:a16="http://schemas.microsoft.com/office/drawing/2014/main" id="{CE5BC982-C861-63E5-1336-8B86B9F3356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55564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0" name="Text Placeholder 12">
            <a:extLst>
              <a:ext uri="{FF2B5EF4-FFF2-40B4-BE49-F238E27FC236}">
                <a16:creationId xmlns:a16="http://schemas.microsoft.com/office/drawing/2014/main" id="{9B1DEBBE-6E28-5CA1-4903-3F0146070A3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98973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1" name="Text Placeholder 12">
            <a:extLst>
              <a:ext uri="{FF2B5EF4-FFF2-40B4-BE49-F238E27FC236}">
                <a16:creationId xmlns:a16="http://schemas.microsoft.com/office/drawing/2014/main" id="{D0ECD382-00E2-057B-F88C-C5883D7AE9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5011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2" name="Text Placeholder 12">
            <a:extLst>
              <a:ext uri="{FF2B5EF4-FFF2-40B4-BE49-F238E27FC236}">
                <a16:creationId xmlns:a16="http://schemas.microsoft.com/office/drawing/2014/main" id="{34BF7F8E-4307-E0B5-BC47-5C7D5F093C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011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3" name="Text Placeholder 12">
            <a:extLst>
              <a:ext uri="{FF2B5EF4-FFF2-40B4-BE49-F238E27FC236}">
                <a16:creationId xmlns:a16="http://schemas.microsoft.com/office/drawing/2014/main" id="{4E57A2F0-3CC3-BEEF-88FF-5E62C28F6E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1832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4" name="Text Placeholder 12">
            <a:extLst>
              <a:ext uri="{FF2B5EF4-FFF2-40B4-BE49-F238E27FC236}">
                <a16:creationId xmlns:a16="http://schemas.microsoft.com/office/drawing/2014/main" id="{AD4D0578-49C5-3BA9-3DA4-7348D34CFD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0774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6FB27EFF-52A9-CF53-83A3-405BF7D49C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0321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86" name="Picture Placeholder 12">
            <a:extLst>
              <a:ext uri="{FF2B5EF4-FFF2-40B4-BE49-F238E27FC236}">
                <a16:creationId xmlns:a16="http://schemas.microsoft.com/office/drawing/2014/main" id="{B208AF97-28C2-C9BB-26C9-CF2C524A1E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501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87" name="Text Placeholder 5">
            <a:extLst>
              <a:ext uri="{FF2B5EF4-FFF2-40B4-BE49-F238E27FC236}">
                <a16:creationId xmlns:a16="http://schemas.microsoft.com/office/drawing/2014/main" id="{F252380B-B514-DE49-FE8C-008DB69A48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553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8" name="Text Placeholder 5">
            <a:extLst>
              <a:ext uri="{FF2B5EF4-FFF2-40B4-BE49-F238E27FC236}">
                <a16:creationId xmlns:a16="http://schemas.microsoft.com/office/drawing/2014/main" id="{34C93B35-F17E-4D3E-CF3E-481E70619BD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1553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89" name="Text Placeholder 5">
            <a:extLst>
              <a:ext uri="{FF2B5EF4-FFF2-40B4-BE49-F238E27FC236}">
                <a16:creationId xmlns:a16="http://schemas.microsoft.com/office/drawing/2014/main" id="{2BBF1881-5EFD-D721-F575-DD3308E920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553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90" name="Picture Placeholder 12">
            <a:extLst>
              <a:ext uri="{FF2B5EF4-FFF2-40B4-BE49-F238E27FC236}">
                <a16:creationId xmlns:a16="http://schemas.microsoft.com/office/drawing/2014/main" id="{53D46474-FC17-5701-2381-DD7ABEBDA6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581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91" name="Text Placeholder 5">
            <a:extLst>
              <a:ext uri="{FF2B5EF4-FFF2-40B4-BE49-F238E27FC236}">
                <a16:creationId xmlns:a16="http://schemas.microsoft.com/office/drawing/2014/main" id="{AFEADC66-57B0-8DAC-D3AB-C2047B0362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7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2" name="Text Placeholder 5">
            <a:extLst>
              <a:ext uri="{FF2B5EF4-FFF2-40B4-BE49-F238E27FC236}">
                <a16:creationId xmlns:a16="http://schemas.microsoft.com/office/drawing/2014/main" id="{80A4A322-7A7E-A264-2BC9-14B32C5DB6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9487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3" name="Text Placeholder 5">
            <a:extLst>
              <a:ext uri="{FF2B5EF4-FFF2-40B4-BE49-F238E27FC236}">
                <a16:creationId xmlns:a16="http://schemas.microsoft.com/office/drawing/2014/main" id="{4FEA3B89-2D05-1886-4E4A-B6167982CE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87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94" name="Picture Placeholder 12">
            <a:extLst>
              <a:ext uri="{FF2B5EF4-FFF2-40B4-BE49-F238E27FC236}">
                <a16:creationId xmlns:a16="http://schemas.microsoft.com/office/drawing/2014/main" id="{BD9181FF-785C-6B66-AC28-CEE1AF57292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18264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95" name="Text Placeholder 5">
            <a:extLst>
              <a:ext uri="{FF2B5EF4-FFF2-40B4-BE49-F238E27FC236}">
                <a16:creationId xmlns:a16="http://schemas.microsoft.com/office/drawing/2014/main" id="{28746C8A-F605-1586-FAD6-A128A9D35D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7316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6" name="Text Placeholder 5">
            <a:extLst>
              <a:ext uri="{FF2B5EF4-FFF2-40B4-BE49-F238E27FC236}">
                <a16:creationId xmlns:a16="http://schemas.microsoft.com/office/drawing/2014/main" id="{64F41A1E-ECF1-F02F-374F-50A84B651A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7316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7" name="Text Placeholder 5">
            <a:extLst>
              <a:ext uri="{FF2B5EF4-FFF2-40B4-BE49-F238E27FC236}">
                <a16:creationId xmlns:a16="http://schemas.microsoft.com/office/drawing/2014/main" id="{C22A563D-3C2E-2E13-4719-DA4C712827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316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98" name="Picture Placeholder 12">
            <a:extLst>
              <a:ext uri="{FF2B5EF4-FFF2-40B4-BE49-F238E27FC236}">
                <a16:creationId xmlns:a16="http://schemas.microsoft.com/office/drawing/2014/main" id="{4790B069-26B9-15B5-B2CB-9D7F61F5023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6070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99" name="Text Placeholder 5">
            <a:extLst>
              <a:ext uri="{FF2B5EF4-FFF2-40B4-BE49-F238E27FC236}">
                <a16:creationId xmlns:a16="http://schemas.microsoft.com/office/drawing/2014/main" id="{371B4E2C-7647-6A87-70A4-B20F84A5BF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976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5">
            <a:extLst>
              <a:ext uri="{FF2B5EF4-FFF2-40B4-BE49-F238E27FC236}">
                <a16:creationId xmlns:a16="http://schemas.microsoft.com/office/drawing/2014/main" id="{5BF13F18-3D52-EB78-0EE9-AA32B65107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7976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01" name="Text Placeholder 5">
            <a:extLst>
              <a:ext uri="{FF2B5EF4-FFF2-40B4-BE49-F238E27FC236}">
                <a16:creationId xmlns:a16="http://schemas.microsoft.com/office/drawing/2014/main" id="{5D1345CA-DD68-FEF8-82DE-CF08666F8BB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976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2468960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666" y="410370"/>
            <a:ext cx="10364669" cy="1038967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5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9030D944-0024-F955-94C5-9289DD46300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05476" y="1609595"/>
            <a:ext cx="7181047" cy="4534421"/>
          </a:xfrm>
          <a:prstGeom prst="rect">
            <a:avLst/>
          </a:prstGeom>
          <a:solidFill>
            <a:srgbClr val="EBF7FF"/>
          </a:solidFill>
          <a:effectLst>
            <a:outerShdw blurRad="438001" dist="88900" dir="5400000" sx="102000" sy="102000" algn="t" rotWithShape="0">
              <a:schemeClr val="accent2">
                <a:alpha val="14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791A3CD-C6BF-FD82-F088-2B3DACB89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E9C08-DD2A-7DE0-C654-0624F36FF1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1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666" y="410370"/>
            <a:ext cx="10364669" cy="1038967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5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791A3CD-C6BF-FD82-F088-2B3DACB89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E9C08-DD2A-7DE0-C654-0624F36FF1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93A4E30A-4E2F-27BD-85F7-F6685B308ED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05476" y="1609595"/>
            <a:ext cx="7181047" cy="4534421"/>
          </a:xfrm>
          <a:prstGeom prst="rect">
            <a:avLst/>
          </a:prstGeom>
          <a:solidFill>
            <a:srgbClr val="EBF7FF"/>
          </a:solidFill>
          <a:effectLst>
            <a:outerShdw blurRad="438001" dist="88900" dir="5400000" sx="102000" sy="102000" algn="t" rotWithShape="0">
              <a:schemeClr val="accent2">
                <a:alpha val="14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</p:spTree>
    <p:extLst>
      <p:ext uri="{BB962C8B-B14F-4D97-AF65-F5344CB8AC3E}">
        <p14:creationId xmlns:p14="http://schemas.microsoft.com/office/powerpoint/2010/main" val="3046759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,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5">
            <a:extLst>
              <a:ext uri="{FF2B5EF4-FFF2-40B4-BE49-F238E27FC236}">
                <a16:creationId xmlns:a16="http://schemas.microsoft.com/office/drawing/2014/main" id="{366CAA62-2F31-1CBF-8F24-89839E274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216579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0F5C31-84DD-F686-6B86-08EE7EE05AE3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657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8D07E8D3-F811-DA8A-6096-BE062838463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62A8CCA-C83C-B867-ABB5-638707ACE5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2174875"/>
            <a:ext cx="5613400" cy="218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2344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FEE967-EC4C-A40E-961E-DB764F2B5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98849" y="1938336"/>
            <a:ext cx="9030288" cy="2227264"/>
          </a:xfrm>
        </p:spPr>
        <p:txBody>
          <a:bodyPr/>
          <a:lstStyle>
            <a:lvl1pPr>
              <a:lnSpc>
                <a:spcPct val="98000"/>
              </a:lnSpc>
              <a:defRPr sz="7250" spc="125" baseline="0"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D38262F-4249-3156-ABF6-7E567B88F7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67022" y="4635500"/>
            <a:ext cx="1930518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10D8FAE-CE21-412C-A9E1-B7A7CE78AE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5437" y="4635500"/>
            <a:ext cx="2438557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6D1E11A-C094-3679-8354-18D2A1AE9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7540" y="4635500"/>
            <a:ext cx="355631" cy="381000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|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D4FFD-59F9-2815-252B-52E0923651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" r="16"/>
          <a:stretch/>
        </p:blipFill>
        <p:spPr>
          <a:xfrm>
            <a:off x="9933018" y="307323"/>
            <a:ext cx="1987044" cy="2730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A233C2-B390-182B-AF80-8DAF55AFEEEC}"/>
              </a:ext>
            </a:extLst>
          </p:cNvPr>
          <p:cNvCxnSpPr>
            <a:cxnSpLocks/>
          </p:cNvCxnSpPr>
          <p:nvPr userDrawn="1"/>
        </p:nvCxnSpPr>
        <p:spPr>
          <a:xfrm>
            <a:off x="1912744" y="1938336"/>
            <a:ext cx="0" cy="2163764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828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666" y="410370"/>
            <a:ext cx="10364669" cy="1038967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5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791A3CD-C6BF-FD82-F088-2B3DACB894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E9C08-DD2A-7DE0-C654-0624F36FF1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6D8861D6-5BA8-88CB-F99A-3B7032C9D71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05476" y="1609595"/>
            <a:ext cx="7181047" cy="4534421"/>
          </a:xfrm>
          <a:prstGeom prst="rect">
            <a:avLst/>
          </a:prstGeom>
          <a:solidFill>
            <a:srgbClr val="EBF7FF"/>
          </a:solidFill>
          <a:effectLst>
            <a:outerShdw blurRad="438001" dist="88900" dir="5400000" sx="102000" sy="102000" algn="t" rotWithShape="0">
              <a:schemeClr val="accent2">
                <a:alpha val="14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</p:spTree>
    <p:extLst>
      <p:ext uri="{BB962C8B-B14F-4D97-AF65-F5344CB8AC3E}">
        <p14:creationId xmlns:p14="http://schemas.microsoft.com/office/powerpoint/2010/main" val="26481990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414372"/>
            <a:ext cx="3099056" cy="1061829"/>
          </a:xfrm>
        </p:spPr>
        <p:txBody>
          <a:bodyPr anchor="b">
            <a:spAutoFit/>
          </a:bodyPr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1742901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485F9911-4CA7-0F9B-4F70-19E676E03A4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78572" y="460539"/>
            <a:ext cx="7693526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6CCC36E-B22E-09F1-1A24-F8C2DA610197}"/>
              </a:ext>
            </a:extLst>
          </p:cNvPr>
          <p:cNvSpPr/>
          <p:nvPr userDrawn="1"/>
        </p:nvSpPr>
        <p:spPr>
          <a:xfrm>
            <a:off x="4178572" y="1885362"/>
            <a:ext cx="7661920" cy="4677363"/>
          </a:xfrm>
          <a:prstGeom prst="roundRect">
            <a:avLst>
              <a:gd name="adj" fmla="val 3428"/>
            </a:avLst>
          </a:prstGeom>
          <a:solidFill>
            <a:schemeClr val="bg1"/>
          </a:solidFill>
          <a:ln>
            <a:noFill/>
          </a:ln>
          <a:effectLst>
            <a:outerShdw blurRad="106173" dir="5400000" algn="t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sp>
        <p:nvSpPr>
          <p:cNvPr id="11" name="Chart Placeholder 19">
            <a:extLst>
              <a:ext uri="{FF2B5EF4-FFF2-40B4-BE49-F238E27FC236}">
                <a16:creationId xmlns:a16="http://schemas.microsoft.com/office/drawing/2014/main" id="{3A9A4650-5880-EF23-B8D1-17265124DF15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77194" y="2739005"/>
            <a:ext cx="7287756" cy="3639228"/>
          </a:xfrm>
        </p:spPr>
        <p:txBody>
          <a:bodyPr/>
          <a:lstStyle>
            <a:lvl1pPr>
              <a:defRPr sz="100" b="0" i="0"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0BF50F-028F-89FA-B3C5-531D3FCA8D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131" y="1973022"/>
            <a:ext cx="7497315" cy="366023"/>
          </a:xfrm>
          <a:solidFill>
            <a:srgbClr val="F5F7FF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B4CEA8CA-F113-84A5-BCFD-EA15FD7141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194" y="2016474"/>
            <a:ext cx="7287756" cy="30110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200" b="1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F1C1FC1D-6B5C-9DB5-6298-B393262DAD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7194" y="2316041"/>
            <a:ext cx="7287756" cy="266355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21A0A-7989-E407-F98B-431A0679C7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8572" y="876037"/>
            <a:ext cx="7693526" cy="9158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28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s + Images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459" y="410370"/>
            <a:ext cx="11213083" cy="611465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4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0B0-2604-0C64-0197-E47DA8BC9F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5C4262E7-83D9-B0CB-58ED-395081F532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18419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D40F3298-6D51-19E5-2E41-FA29BFF603D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55564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29CCB756-E6B2-1756-23AD-A5615D99391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98973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7" name="Text Placeholder 12">
            <a:extLst>
              <a:ext uri="{FF2B5EF4-FFF2-40B4-BE49-F238E27FC236}">
                <a16:creationId xmlns:a16="http://schemas.microsoft.com/office/drawing/2014/main" id="{44E3CB2B-1F99-195B-0C10-5C92A27E9C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5011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8" name="Text Placeholder 12">
            <a:extLst>
              <a:ext uri="{FF2B5EF4-FFF2-40B4-BE49-F238E27FC236}">
                <a16:creationId xmlns:a16="http://schemas.microsoft.com/office/drawing/2014/main" id="{EF051B07-C934-3B75-6299-197C827598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011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9" name="Text Placeholder 12">
            <a:extLst>
              <a:ext uri="{FF2B5EF4-FFF2-40B4-BE49-F238E27FC236}">
                <a16:creationId xmlns:a16="http://schemas.microsoft.com/office/drawing/2014/main" id="{43E7FD00-EF1F-1A02-F752-F9D6ED0C4B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1832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0" name="Text Placeholder 12">
            <a:extLst>
              <a:ext uri="{FF2B5EF4-FFF2-40B4-BE49-F238E27FC236}">
                <a16:creationId xmlns:a16="http://schemas.microsoft.com/office/drawing/2014/main" id="{5B593E3D-214C-670C-3CEE-3BBC668AFD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0774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21AF20AB-D23E-BC28-7508-FC463FF7BE8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0321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62" name="Picture Placeholder 12">
            <a:extLst>
              <a:ext uri="{FF2B5EF4-FFF2-40B4-BE49-F238E27FC236}">
                <a16:creationId xmlns:a16="http://schemas.microsoft.com/office/drawing/2014/main" id="{E3A4B031-51E4-FF9D-A48C-A8302B181D6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501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4B5534C4-F4ED-1066-AAEC-52C25D33C0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553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82BBE29C-B8D5-DE34-D749-FBC7413275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1553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ED12D1C8-DBC6-BFAF-D0AF-BB05EC581A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553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66" name="Picture Placeholder 12">
            <a:extLst>
              <a:ext uri="{FF2B5EF4-FFF2-40B4-BE49-F238E27FC236}">
                <a16:creationId xmlns:a16="http://schemas.microsoft.com/office/drawing/2014/main" id="{879CA804-4F0B-86CE-0FD7-735E0ADE656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581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F86FD660-B459-118D-1BBB-589D356D14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7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8" name="Text Placeholder 5">
            <a:extLst>
              <a:ext uri="{FF2B5EF4-FFF2-40B4-BE49-F238E27FC236}">
                <a16:creationId xmlns:a16="http://schemas.microsoft.com/office/drawing/2014/main" id="{596B9C3C-BD47-8DE9-9442-1C43F04DAB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9487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9" name="Text Placeholder 5">
            <a:extLst>
              <a:ext uri="{FF2B5EF4-FFF2-40B4-BE49-F238E27FC236}">
                <a16:creationId xmlns:a16="http://schemas.microsoft.com/office/drawing/2014/main" id="{E6B7EF0F-C904-B9F4-2389-B83CB7D163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87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70" name="Picture Placeholder 12">
            <a:extLst>
              <a:ext uri="{FF2B5EF4-FFF2-40B4-BE49-F238E27FC236}">
                <a16:creationId xmlns:a16="http://schemas.microsoft.com/office/drawing/2014/main" id="{8B009252-0C5E-5294-89C3-6D33B8D8B0E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18264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4E2396CF-8E64-8BA1-C0D3-E5F0A13C7F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7316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3E07E96C-2260-967D-0A6F-FDF82A9595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7316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D4D4A753-B284-BAC8-074F-77421B61D5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316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74" name="Picture Placeholder 12">
            <a:extLst>
              <a:ext uri="{FF2B5EF4-FFF2-40B4-BE49-F238E27FC236}">
                <a16:creationId xmlns:a16="http://schemas.microsoft.com/office/drawing/2014/main" id="{3085A3C4-028C-043F-CAFA-723754ED462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6070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2A408C01-A4FF-DB2A-954A-FCD3433ADF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976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0A9AB806-6DA3-45EF-C657-1D5CFE7EB87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7976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37AE03EA-E514-5053-044D-F832F8BF0B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976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29066412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tle, Text 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7" y="1600360"/>
            <a:ext cx="10605133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B4FE541A-AE75-9209-E188-D93B7BC218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D379E-F8BC-7B24-4E72-2EB3368B5F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5">
            <a:extLst>
              <a:ext uri="{FF2B5EF4-FFF2-40B4-BE49-F238E27FC236}">
                <a16:creationId xmlns:a16="http://schemas.microsoft.com/office/drawing/2014/main" id="{6D9DD72E-CE14-F69E-174C-0EC36E35F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216579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618534-D172-F062-3C6C-D87E85DC7080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657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B134430-8555-7280-AB18-6BB4348905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1412" y="2046677"/>
            <a:ext cx="10605131" cy="3139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1600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le, Text Content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DA623AF-EFEC-01F2-273F-952320ACB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2167" y="1841500"/>
            <a:ext cx="7668271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3E2F8-2B4A-D0CE-8A82-443D51E87C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C6F5D61-69B9-C905-D548-47A22E1654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91460-7B81-EAE3-4CB3-42C539DE77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2166" y="2296911"/>
            <a:ext cx="7668271" cy="30574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2622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7B623775-771A-4FBC-FCE9-C206E45347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2167" y="1841500"/>
            <a:ext cx="7668271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94FACD1-F60F-AE86-05B6-D644C1F14D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2166" y="2296911"/>
            <a:ext cx="7668271" cy="30574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017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7B623775-771A-4FBC-FCE9-C206E45347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2167" y="1841500"/>
            <a:ext cx="7668271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4337419-2026-FE48-F06C-3ABC45A49C9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2166" y="2296911"/>
            <a:ext cx="7668271" cy="30574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448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le, Text Content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3949"/>
            <a:ext cx="10605237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7" y="1600360"/>
            <a:ext cx="10605133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B4FE541A-AE75-9209-E188-D93B7BC218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D379E-F8BC-7B24-4E72-2EB3368B5F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7A270B-6D93-59F1-7D19-526EEFF93F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1414" y="2046676"/>
            <a:ext cx="10605132" cy="33584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7228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le, Text Content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3949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7" y="1600360"/>
            <a:ext cx="10605133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B4FE541A-AE75-9209-E188-D93B7BC218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D379E-F8BC-7B24-4E72-2EB3368B5F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4AC5F79-188E-54D3-9CF5-BE377EF42BCF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7F02527-4214-A30A-5480-E09CBE6E5F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1414" y="2046676"/>
            <a:ext cx="10605132" cy="33584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5337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DA623AF-EFEC-01F2-273F-952320ACB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5852" y="1136531"/>
            <a:ext cx="7644586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20C8567-C771-70DF-08D2-3C41C8EF1630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195852" y="1846956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310CB20-FFD9-5154-B5B7-7FB00ADE6F98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4195852" y="4909417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258123-BBB3-6682-5325-4C3D7F3049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D80CFC7-8A6E-9BCD-8369-8733B2B2D7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4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8">
            <a:extLst>
              <a:ext uri="{FF2B5EF4-FFF2-40B4-BE49-F238E27FC236}">
                <a16:creationId xmlns:a16="http://schemas.microsoft.com/office/drawing/2014/main" id="{44307A71-F77A-79CC-7B56-7EE732ED5B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8A0ABF09-4F02-FD96-5312-4FC318431BBE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195852" y="3379215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AE8DA55-5DC4-7E75-F39C-D9DCC02C38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59596" y="1864520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AF4C90E-5701-1837-F2D9-F7037E22D74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559596" y="3390665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1AB3C56-6C69-6C20-EDEE-73296C27664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559596" y="4916813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832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3975100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05356"/>
            <a:ext cx="10515600" cy="1801444"/>
          </a:xfrm>
        </p:spPr>
        <p:txBody>
          <a:bodyPr anchor="b"/>
          <a:lstStyle>
            <a:lvl1pPr algn="ctr">
              <a:defRPr sz="500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6" name="Picture 5" descr="A white letter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854D7EE-59C2-335B-A313-583EC38525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3018" y="307323"/>
            <a:ext cx="1987679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075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Bulle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DA623AF-EFEC-01F2-273F-952320ACB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5852" y="1136531"/>
            <a:ext cx="7644586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D80CFC7-8A6E-9BCD-8369-8733B2B2D7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4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20091B98-EAC0-B162-F168-719FE1F795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6" name="Title 8">
            <a:extLst>
              <a:ext uri="{FF2B5EF4-FFF2-40B4-BE49-F238E27FC236}">
                <a16:creationId xmlns:a16="http://schemas.microsoft.com/office/drawing/2014/main" id="{30CC6E75-70F7-1BE9-0255-B64786D6D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99C61B7-CFE1-0648-35DB-345CA29308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59596" y="1864520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90FF15-639A-4E40-637A-120697F22FE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559596" y="3390665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AE8347F-5ACD-15BD-10B2-1A342E342AC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559596" y="4916813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56A73C85-AFE6-D424-72F9-84F9115B8E54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195852" y="1846956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E953051C-87CB-F298-80CD-F39E73B756B8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4195852" y="4909417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7BB5043E-A973-DAC1-1EBB-FE59E6649807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195852" y="3379215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50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 2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531" y="345990"/>
            <a:ext cx="3099056" cy="253691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60531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4162EEE-762D-5A6E-EF81-78EF6C960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4A8A986-6470-4288-463D-B9DCCEFC5F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36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C063B0D0-64F4-362C-4E83-2526917833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6739" y="956723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1CBD21-2FB1-0197-3612-826B9EFF48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3475" y="1124045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C0155A9-85E0-1888-61D2-39632F678B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6739" y="2210869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9DE5C27-55B4-72BA-5545-D57EA0BD34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53475" y="2378191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73C2370D-DEAA-2817-667F-73BCDD3239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26739" y="3465015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02F09977-AC7D-01DF-657F-726F74ECF0F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53475" y="3632337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AD35D8B3-FE62-6AB7-B48A-03FC1B67C73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26739" y="4719162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727BE0F2-0A59-F076-064C-CE065FC1C82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3475" y="4886484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78B7814-9395-C949-975B-87C76B3B73B6}"/>
              </a:ext>
            </a:extLst>
          </p:cNvPr>
          <p:cNvSpPr>
            <a:spLocks noGrp="1" noChangeAspect="1"/>
          </p:cNvSpPr>
          <p:nvPr>
            <p:ph type="body" sz="quarter" idx="37" hasCustomPrompt="1"/>
          </p:nvPr>
        </p:nvSpPr>
        <p:spPr>
          <a:xfrm>
            <a:off x="4279546" y="1330114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CEC03CC-828A-B887-E0F9-19D54F915AFA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4279546" y="2587873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87B4939F-54D8-0738-E3BB-F85B6F62A26F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279546" y="383840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47F8F1A-A3A0-FD9E-38DB-AD9B03DF7CD3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279546" y="509616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19082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531" y="345990"/>
            <a:ext cx="3099056" cy="253691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60531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6374C2F-5C1C-5280-9770-01388568F7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6AA034-067E-BF6E-E690-8D681EF946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36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594223C9-67C6-D7CB-F0F2-93CADB1B8D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6739" y="956723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58DB7881-74E6-879F-6DCC-AC0160EDD8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3475" y="1124045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2773CB63-EED5-6CED-E810-ED354649EC8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6739" y="2210869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73FCE601-4B40-FBC7-C845-EA0CC0ABE1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53475" y="2378191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5BBB5C4D-980F-5BDF-CD52-B391E8E6765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26739" y="3465015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D93782C7-5431-8E06-5D1C-3C91A65A6D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53475" y="3632337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A8A4061C-D18E-276C-A7B3-5916A1DA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26739" y="4719162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8AF850E0-902D-D0AB-9CFE-D815BBF2C54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3475" y="4886484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F7FAF4F2-2FC1-0FC2-45D4-9D8FBE5CCC44}"/>
              </a:ext>
            </a:extLst>
          </p:cNvPr>
          <p:cNvSpPr>
            <a:spLocks noGrp="1" noChangeAspect="1"/>
          </p:cNvSpPr>
          <p:nvPr>
            <p:ph type="body" sz="quarter" idx="37" hasCustomPrompt="1"/>
          </p:nvPr>
        </p:nvSpPr>
        <p:spPr>
          <a:xfrm>
            <a:off x="4279546" y="1330114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788D8AF-1C6D-7891-F0B2-86B626409FDE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4279546" y="2587873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1D22DC0D-D0FB-74C2-EAF7-5947682250F3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279546" y="383840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4474EFA-F9AF-B406-BF60-39B89063CB15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279546" y="509616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8656730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Bulle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531" y="345990"/>
            <a:ext cx="3099056" cy="2536911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60531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6AA034-067E-BF6E-E690-8D681EF946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36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104DFFA-1DDA-6BFA-A50F-62D9A4C371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048482C7-2D94-2825-9648-57601CBD6E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6739" y="956723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DA096052-6556-D18B-2F1D-49E1E9D9F7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3475" y="1124045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1B9778B-2847-C01B-535E-9A233AF76B5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6739" y="2210869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35CDF73-AC5F-2CE0-3F32-8C916CF96F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53475" y="2378191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AAD044EF-4091-B50E-E470-4B21655AC17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26739" y="3465015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6EA179AD-19EB-5AF3-E8D6-A2C5567295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53475" y="3632337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728F91DA-474A-D499-BECB-A2A253F35B0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26739" y="4719162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DB45DC80-B0FA-B107-45B0-19F0D61FD0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3475" y="4886484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0236685-3386-6085-15D8-7CA9F7CEA6D2}"/>
              </a:ext>
            </a:extLst>
          </p:cNvPr>
          <p:cNvSpPr>
            <a:spLocks noGrp="1" noChangeAspect="1"/>
          </p:cNvSpPr>
          <p:nvPr>
            <p:ph type="body" sz="quarter" idx="37" hasCustomPrompt="1"/>
          </p:nvPr>
        </p:nvSpPr>
        <p:spPr>
          <a:xfrm>
            <a:off x="4279546" y="1330114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AC2102D2-DA31-E71B-67B9-F875E36A580D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4279546" y="2587873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BEFB4688-8CD6-5E07-BC52-15CD7B810857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279546" y="383840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49A8B9F-563A-613A-94AB-994003A5AD5C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279546" y="509616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3556599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tem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1547416-22A1-9BBF-D8C9-5B0BF34B9C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30298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71239954-398A-99CF-77F9-F8B25CD020F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95789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883C6B9-195C-FDD7-2567-7C30BC417B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061280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03696BDA-EF4E-5DF1-91E7-C7DC187B96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226771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43FFFE06-867C-54DE-11B7-051C122B5A3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392262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4" y="153206"/>
            <a:ext cx="9646329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8323"/>
            <a:ext cx="9646333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98" y="1579810"/>
            <a:ext cx="10420244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BCB29C8-E2A3-1447-C533-C557E18B5F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9231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A6AE3A23-A394-D4D3-9CC5-D8251ACC6F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9231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E77044-4005-AF9E-E36B-843E5172C7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34722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9BA6B5-8843-757F-0DB2-645A9057D3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34722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6E68A64C-5581-49CC-B5F5-C4443D01808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00213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8FFB1A0-68E0-E570-47C4-AA323A45D6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00213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C0670EB8-402D-D0B8-9BD6-947F5F26F22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65704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D5817240-A24E-F4FA-CEFF-CCB18FBC41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65704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36B5969-1FB7-7E98-83B3-3A5BD5C72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31195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4271B097-F762-C520-0BD8-F2182208DDC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31195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F2F97383-0BC5-FCF9-EA2A-D670F19785A2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1540775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582FA761-1844-A3DD-C74F-5BF5FF3B6DC9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3706266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F1E3E109-F59D-6095-2A7E-CC6EC6B7988A}"/>
              </a:ext>
            </a:extLst>
          </p:cNvPr>
          <p:cNvSpPr>
            <a:spLocks noGrp="1" noChangeAspect="1"/>
          </p:cNvSpPr>
          <p:nvPr>
            <p:ph type="body" sz="quarter" idx="42" hasCustomPrompt="1"/>
          </p:nvPr>
        </p:nvSpPr>
        <p:spPr>
          <a:xfrm>
            <a:off x="5880885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E1C981ED-F486-63E5-7913-E0DE2D187F73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8037248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D905DAC6-04DE-75D2-08AD-43DEA41F68F7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202739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pic>
        <p:nvPicPr>
          <p:cNvPr id="35" name="Picture 3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72DF16D8-E80B-C705-D40D-8F121F89E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F30C42DC-1DF4-59BE-D04D-A707B44868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7641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tem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4" y="153206"/>
            <a:ext cx="9646329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8323"/>
            <a:ext cx="9646333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rgbClr val="19447A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98" y="1581421"/>
            <a:ext cx="10420244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35" name="Picture 3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72DF16D8-E80B-C705-D40D-8F121F89E4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F30C42DC-1DF4-59BE-D04D-A707B44868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16039D5-C5BA-D1F0-4EB7-A2813A504738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2F37E4F3-2655-D40D-A3C5-50069B8AF86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30298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2471CB4-1A7E-1863-F024-C9FEE86A4D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95789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6BD28628-E8A7-00A7-53C1-7C1A7953523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061280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0D1299E-BE7E-9924-8A0C-47629CD272D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226771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3619D15-30DB-8FF6-BBD4-40964450FF5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392262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B2A92BC-CA18-4E65-4574-B5EB2247CC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9231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DA547668-D04D-7A31-3ECA-72E25EF3AF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9231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A8EFB7B8-886E-C4E8-10DD-08BB8EE1EDB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34722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A680E494-6454-7497-31FC-2B1EA8BAFE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34722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FF4578E8-9238-9E81-02BC-6A3431CA449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00213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3B09C969-DF2A-4B50-3551-5C78C36A16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00213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D1447C59-B840-149D-946E-C2DD089B57A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65704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0D0BF7F-3D11-E078-6290-02CCDEA262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65704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2DE332AF-A04A-5F9A-C066-F23EF1F70F1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31195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DCC80C30-6D4C-215B-914A-28CD1F91BE7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31195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7DA77F6-7003-8CED-E9ED-2D27899433B0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1540775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2CF29AF3-CEDC-021D-8003-9FA2DFACDEE7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3706266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011DD4D3-5182-6EEF-F782-BFF26287662E}"/>
              </a:ext>
            </a:extLst>
          </p:cNvPr>
          <p:cNvSpPr>
            <a:spLocks noGrp="1" noChangeAspect="1"/>
          </p:cNvSpPr>
          <p:nvPr>
            <p:ph type="body" sz="quarter" idx="42" hasCustomPrompt="1"/>
          </p:nvPr>
        </p:nvSpPr>
        <p:spPr>
          <a:xfrm>
            <a:off x="5880885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F006ED75-89C7-727F-12E2-7DB699891382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8037248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313AFC4D-E75F-098D-2882-847948F1BE4E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202739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0314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tem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136A8187-6629-3266-4DA7-9DF2FA72EAF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04465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E105E99-8A89-38FB-E079-5A847EFC03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89474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1547416-22A1-9BBF-D8C9-5B0BF34B9C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01116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3949"/>
            <a:ext cx="10605237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719825"/>
            <a:ext cx="10605241" cy="370743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rgbClr val="101820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3380" y="1344026"/>
            <a:ext cx="10605240" cy="415498"/>
          </a:xfrm>
        </p:spPr>
        <p:txBody>
          <a:bodyPr/>
          <a:lstStyle>
            <a:lvl1pPr marL="0" indent="0" algn="ctr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F5ED77DB-FC64-F0C2-DE12-6758E1D4F97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86125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F224FD99-ED41-AFD5-9A85-CDE63F3A80C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6107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96F74821-93F1-AC30-7D85-6AB68844940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6107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pic>
        <p:nvPicPr>
          <p:cNvPr id="15" name="Picture 1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C1803A95-DC7D-73B3-47E1-CD9E904485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BCB29C8-E2A3-1447-C533-C557E18B5F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342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A6AE3A23-A394-D4D3-9CC5-D8251ACC6F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9342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1A9E8E32-6BBD-955A-C452-3A48570330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94351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0125B943-E889-0ECB-D3F5-7D40EAA911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94351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DFF4393F-F8AB-0A90-1120-2FE520F7A3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4332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E44CE9D-EB3B-7972-3C1E-C885297E2D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24332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73CA180-B6C7-D040-F832-47B21EF298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D9C51F-B0A3-C42A-348F-7D74C31CC24B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D0C87A14-F7F9-90AB-741F-EBB491924843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3502239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05539B-A8FA-3F42-3BD5-1E28A7F22BDB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5887247" y="2565172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55676C4-8841-91DD-C7E3-180E07A87054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8268908" y="2561318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058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tem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64305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719825"/>
            <a:ext cx="10605241" cy="370743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rgbClr val="101820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3380" y="1344026"/>
            <a:ext cx="10605240" cy="415498"/>
          </a:xfrm>
        </p:spPr>
        <p:txBody>
          <a:bodyPr/>
          <a:lstStyle>
            <a:lvl1pPr marL="0" indent="0" algn="ctr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5" name="Picture 1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C1803A95-DC7D-73B3-47E1-CD9E904485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73CA180-B6C7-D040-F832-47B21EF298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E38B7B5-C64D-5EC7-6827-9BF019653D53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EDA91B9-416E-C47C-6AC0-B543A5251EA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04465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5157ABF-4AFC-5577-E133-F496A6F63F6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89474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5DD138F-03BF-EDF0-8497-B55AE8A592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01116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6F868BB7-961F-9318-6E7D-B6F20981D8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86125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176D503B-A23D-16D3-AE22-DAE67577E2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6107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888EB12-C7B3-9E17-2BED-52A3AB38691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6107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4B4F61B-7455-5AE1-18D4-0D94EB8EE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342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88925BA4-ECC0-EFC7-B9C1-C57AD35929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9342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B8A5D6CB-FDEA-AC7B-8FED-47EE27517A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94351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0F15FC0D-156A-78E2-10C1-C8FCF928D9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94351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3159E8D1-9680-D091-5DF4-D4B007434D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4332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FA127F54-AF00-30D5-AA03-E9449EE4938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24332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977A4173-BF3F-4E86-00DC-78C95C94A61E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3502239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6B546B3-10B1-6668-8219-1F05CA162F82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5887247" y="2565172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62197D04-C1DF-0818-5E20-BBB61F61EBEA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8268908" y="2561318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736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tems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 flipH="1">
            <a:off x="5644087" y="2499498"/>
            <a:ext cx="903826" cy="0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382" y="1327732"/>
            <a:ext cx="10605237" cy="5140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873832"/>
            <a:ext cx="10605241" cy="370743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47D19460-3CA4-C6D2-3DD4-95B4DF8FE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DD3EB-E6D8-5F48-6D1C-E9B3DC2170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51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B3021B8-C511-6F82-08D5-B5D7DCE5930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04465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3F3412B-0369-FD24-F853-A526A9896DF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8947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631A4F2D-ED37-E422-7F8A-E5DBAD8D7F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01116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EF50E65E-CD66-C6D5-8C8D-680BBE9066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8612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D448388-3E37-32E2-1FE8-6EB4961D0DA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6107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F39D639-5683-B16F-C3BE-8A058359453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6107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97F2495B-7B17-2B54-041E-744B761136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342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976DE4E-5C1C-A66E-9FA6-E78B6DD022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9342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A17EA84-B5AC-E7F4-9C70-E0DC5D22BF1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94351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611AABE5-C21E-D522-463F-790C588FB4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94351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C52C8813-8A99-A7A8-9DC9-36B74A32237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4332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87C9069-08FE-70AF-E807-6AABBB146A5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24332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4EB0A285-0BCA-852E-BB4D-EBADB809F205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3502239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5932B58-3BBC-4FB1-432F-C7FD8A16B713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5887247" y="2959435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13BEDD14-D535-A8C1-D45D-DA202146CC4E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8268908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4543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ocess I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1BD03F-A9F0-0EF8-DE97-7C1F79D4D2A1}"/>
              </a:ext>
            </a:extLst>
          </p:cNvPr>
          <p:cNvCxnSpPr>
            <a:cxnSpLocks/>
          </p:cNvCxnSpPr>
          <p:nvPr userDrawn="1"/>
        </p:nvCxnSpPr>
        <p:spPr>
          <a:xfrm>
            <a:off x="0" y="3417569"/>
            <a:ext cx="1212215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382" y="1327732"/>
            <a:ext cx="10605237" cy="5140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873832"/>
            <a:ext cx="10605241" cy="370743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3B35FC9-3536-8223-A83D-AB5F01A5A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BA7550F-826F-06A5-012D-CCD751FA28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6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56298E56-9149-79D1-4D3C-92DC481FFB0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2352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9A1C6E47-9B4A-B800-6122-6D0AD1B6309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87123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E327763-3B21-F6C1-A58C-1C88563707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20173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A4111557-3B14-9A53-AA70-6EEEB03D89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83774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2D8492C-6AD3-37B8-A61B-44BB9C2CC90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57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87600A3-8C72-FA7D-B36C-DCD58352887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56572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971672F-C8D6-7C07-512F-44EA105BC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28399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9B55386A-8462-7042-13C4-E5D4D5625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8399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B62090F-03D5-7BD6-0F76-C6F7A2F676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92000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7E080359-0511-2419-BC5A-95A7D1E39B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2000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4454F0E0-A507-7612-00AD-005AA6159CA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97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668DC8C-67A5-1E3B-48A2-D6D176C5C4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4797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BF47FEDC-E3A9-C882-E8C0-7265FFDEE0F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05072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12F3E600-DD45-B422-1C6A-6AC3F483B92A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4737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4F53CA76-15D1-8FCC-8AE4-4E9C20936CE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155601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5ADE73F6-0484-8639-B326-8B9DEB3F188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155601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5ACCB5C7-9AA4-5CE3-DD29-A6E2B7EE87A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348741" y="2750116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8D82C103-E237-3202-57CB-A84B81001CA1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345392" y="2762816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069E1923-62C2-1F7E-91A2-86330A086BBF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453618" y="3543251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343A2A10-C6C4-5CC1-FAB2-3C239EF66BE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53618" y="4265737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0C691EB-646E-C43B-6229-748967951BE5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1142704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94ED744A-3738-347F-A20C-35A2D42A99E1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3402956" y="2959435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AFCCF105-5046-C9F5-F26D-8AE41A5974C0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5666557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7D6C7D2E-4504-1A52-CBD0-C1921684D0FF}"/>
              </a:ext>
            </a:extLst>
          </p:cNvPr>
          <p:cNvSpPr>
            <a:spLocks noGrp="1" noChangeAspect="1"/>
          </p:cNvSpPr>
          <p:nvPr>
            <p:ph type="body" sz="quarter" idx="71" hasCustomPrompt="1"/>
          </p:nvPr>
        </p:nvSpPr>
        <p:spPr>
          <a:xfrm>
            <a:off x="7933506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B461DA3C-60EE-FF92-450F-712CA7669BF9}"/>
              </a:ext>
            </a:extLst>
          </p:cNvPr>
          <p:cNvSpPr>
            <a:spLocks noGrp="1" noChangeAspect="1"/>
          </p:cNvSpPr>
          <p:nvPr>
            <p:ph type="body" sz="quarter" idx="72" hasCustomPrompt="1"/>
          </p:nvPr>
        </p:nvSpPr>
        <p:spPr>
          <a:xfrm>
            <a:off x="10234678" y="2953569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652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3975100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05356"/>
            <a:ext cx="10515600" cy="1801444"/>
          </a:xfrm>
        </p:spPr>
        <p:txBody>
          <a:bodyPr anchor="b"/>
          <a:lstStyle>
            <a:lvl1pPr algn="ctr">
              <a:defRPr sz="5000"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D506F4-4E7A-8834-4527-EFAC736EF5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" r="16"/>
          <a:stretch/>
        </p:blipFill>
        <p:spPr>
          <a:xfrm>
            <a:off x="9933018" y="307323"/>
            <a:ext cx="1987044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91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ocess II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50330" y="1080250"/>
            <a:ext cx="0" cy="872118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2891" y="1080250"/>
            <a:ext cx="10605237" cy="514007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2888" y="1626350"/>
            <a:ext cx="10605241" cy="370743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4303E-B008-345B-35C9-6545CBFC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8BF3A9-A839-856C-D5F3-B4AFD2D5EE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6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1DF3355-0973-70FB-0FA2-90ED8FB01021}"/>
              </a:ext>
            </a:extLst>
          </p:cNvPr>
          <p:cNvCxnSpPr>
            <a:cxnSpLocks/>
          </p:cNvCxnSpPr>
          <p:nvPr userDrawn="1"/>
        </p:nvCxnSpPr>
        <p:spPr>
          <a:xfrm>
            <a:off x="0" y="3417569"/>
            <a:ext cx="1212215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33BEC55D-A257-9AC3-0428-DA54EC457C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2352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C50A1AD-0BBA-3DAF-E0A7-19B2AB1AA63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87123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8275837-67FB-0B23-C962-ECD74A79D31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20173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9AE64862-80A6-38C6-1EB8-692BE762A0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83774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BFB7232A-6FAB-1087-47DA-4ABC0EFB274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57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3CC93F3-A884-5B3F-913F-F551DD26CA2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56572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1775F110-83DD-65A4-A984-B69351C61A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28399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3E5E1800-5F96-3EA1-CD7C-6E69387ED1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8399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48A24684-E434-A8FF-E478-1CADD9FD4C9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92000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8AAAD457-2D84-5B93-394B-70FABCA46F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2000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1AE3590A-DBC5-16EF-DBA0-9C4953B6348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97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4F952997-4FF0-A49B-9809-17BA3AACB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4797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84D8914C-3E45-A51C-B697-07646DCA9CE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05072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87A08F0A-B9DF-43D8-D1AA-D0248A5F6959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4737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5FAACAE3-8968-688B-65E0-546575743BB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155601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EEE251C4-4B72-7141-8631-07E2117AD57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155601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8C1571C6-3CE6-E1BE-4AA0-61D35057253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348741" y="2750116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4F0C3FC-E6F0-537A-7EDF-9B65E9573B38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345392" y="2762816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897B428-CE37-CD64-8181-76A3828B961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453618" y="3543251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9A6A49CD-7DDB-9BF0-C31E-D77FA8EA7C0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53618" y="4265737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5F43363-1C9E-696D-B319-3FE31F782AC7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1142704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37B58DAA-08F8-08DA-ACE4-3B19FA9E79E9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3402956" y="2959435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4242A67-B1D9-980D-CEA9-97485F6C57B4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5666557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8943CCCD-E057-01F1-4D09-C421BD9FBDF4}"/>
              </a:ext>
            </a:extLst>
          </p:cNvPr>
          <p:cNvSpPr>
            <a:spLocks noGrp="1" noChangeAspect="1"/>
          </p:cNvSpPr>
          <p:nvPr>
            <p:ph type="body" sz="quarter" idx="71" hasCustomPrompt="1"/>
          </p:nvPr>
        </p:nvSpPr>
        <p:spPr>
          <a:xfrm>
            <a:off x="7933506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00CDA490-0796-6DE4-6337-DDC8CDA562EC}"/>
              </a:ext>
            </a:extLst>
          </p:cNvPr>
          <p:cNvSpPr>
            <a:spLocks noGrp="1" noChangeAspect="1"/>
          </p:cNvSpPr>
          <p:nvPr>
            <p:ph type="body" sz="quarter" idx="72" hasCustomPrompt="1"/>
          </p:nvPr>
        </p:nvSpPr>
        <p:spPr>
          <a:xfrm>
            <a:off x="10234678" y="2953569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8590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ocess 2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50330" y="1080250"/>
            <a:ext cx="0" cy="872118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2891" y="1080250"/>
            <a:ext cx="10605237" cy="514007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2888" y="1626350"/>
            <a:ext cx="10605241" cy="370743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600" b="0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7C1DD-A851-324D-572E-E323AC92C1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6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0579AA05-908F-A614-E06E-3BED5F8A19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D596C33-B874-A524-2D0C-3677E4A52CE7}"/>
              </a:ext>
            </a:extLst>
          </p:cNvPr>
          <p:cNvCxnSpPr>
            <a:cxnSpLocks/>
          </p:cNvCxnSpPr>
          <p:nvPr userDrawn="1"/>
        </p:nvCxnSpPr>
        <p:spPr>
          <a:xfrm>
            <a:off x="0" y="3417569"/>
            <a:ext cx="1212215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E198C3C-73B0-F450-5C08-6B35BA72C0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2352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9C44CF6F-D7A6-80C7-3D44-FF61C3B7C8F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87123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85B6134-DBA2-B68A-A58C-0B638F914A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20173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08822E55-C596-30FB-A222-7E3C29ED5F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83774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5675CD9C-5116-ECD9-E0A9-3324DE40290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57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128C94B4-03BC-8FD0-9FFA-DD8122FBC10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56572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75929EE1-3913-EF6C-B341-271E3DB065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28399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6E0306C-68EE-0C61-A43B-573A1DF0EF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8399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0DC031EB-0A43-6770-C8E3-FA8E4628D07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92000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1DB17A12-E04D-913F-0380-22EC451F121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2000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1AED98C5-13A6-1FA1-F4F2-84B79CF6745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97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4BCAF381-B96D-884B-3AC3-9E7BA681B61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4797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97C78D0F-A42F-A6F8-5A57-9E6043BA688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05072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E83181E4-E19E-50A6-87AC-8652F2ADBC31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4737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37F2EB1B-BE94-9571-FD3C-6E393C43B46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155601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78B26567-F1F9-F865-FBF7-2BFD72393A4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155601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3B0B7C5F-D325-F30F-0EB7-BFE792D00DB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348741" y="2750116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E1B15C59-0C07-D939-6CF1-64B0E07E6671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345392" y="2762816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D020A396-3849-A061-662F-C6DD72B473CC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453618" y="3543251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4AF7E39C-DEB5-FDAB-5C5D-E6649FEB574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53618" y="4265737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53712-6FF1-E2D0-9184-671262A0ECBD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1142704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1D74F9F-5A67-FE35-E926-6D70225D0FD7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3402956" y="2959435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D5F536B-E6AF-1E29-7396-9C6DE804C1B3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5666557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3CAD51-B334-B858-4ECA-34742342BBB1}"/>
              </a:ext>
            </a:extLst>
          </p:cNvPr>
          <p:cNvSpPr>
            <a:spLocks noGrp="1" noChangeAspect="1"/>
          </p:cNvSpPr>
          <p:nvPr>
            <p:ph type="body" sz="quarter" idx="71" hasCustomPrompt="1"/>
          </p:nvPr>
        </p:nvSpPr>
        <p:spPr>
          <a:xfrm>
            <a:off x="7933506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17B4346B-BA29-FB20-AACE-6204F3733315}"/>
              </a:ext>
            </a:extLst>
          </p:cNvPr>
          <p:cNvSpPr>
            <a:spLocks noGrp="1" noChangeAspect="1"/>
          </p:cNvSpPr>
          <p:nvPr>
            <p:ph type="body" sz="quarter" idx="72" hasCustomPrompt="1"/>
          </p:nvPr>
        </p:nvSpPr>
        <p:spPr>
          <a:xfrm>
            <a:off x="10234678" y="2953569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569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25629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0158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16617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7397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ground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4443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3746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ckground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59777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6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510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4340225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35126"/>
            <a:ext cx="10515600" cy="2336800"/>
          </a:xfrm>
        </p:spPr>
        <p:txBody>
          <a:bodyPr anchor="b"/>
          <a:lstStyle>
            <a:lvl1pPr algn="ctr">
              <a:lnSpc>
                <a:spcPct val="100000"/>
              </a:lnSpc>
              <a:defRPr sz="500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[Divider] </a:t>
            </a:r>
            <a:br>
              <a:rPr lang="en-US" dirty="0"/>
            </a:br>
            <a:r>
              <a:rPr lang="en-US" dirty="0"/>
              <a:t>lorem ipsum dolor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719335-606D-0F86-29B5-922CE7D9C9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8FECDED-52C6-D216-D5EE-7F0E2BD38F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6413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7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1622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8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98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4340225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35126"/>
            <a:ext cx="10515600" cy="2336800"/>
          </a:xfrm>
        </p:spPr>
        <p:txBody>
          <a:bodyPr anchor="b"/>
          <a:lstStyle>
            <a:lvl1pPr algn="ctr">
              <a:lnSpc>
                <a:spcPct val="100000"/>
              </a:lnSpc>
              <a:defRPr sz="5000"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[Divider] </a:t>
            </a:r>
            <a:br>
              <a:rPr lang="en-US" dirty="0"/>
            </a:br>
            <a:r>
              <a:rPr lang="en-US" dirty="0"/>
              <a:t>lorem ipsum dolor</a:t>
            </a:r>
          </a:p>
        </p:txBody>
      </p: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E463681A-7284-AA0D-2030-0010C3A0FB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C2AAD-18E5-7AC7-773C-F26D3DB295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133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E21B71-8BD2-0AA4-1524-CC174E371B36}"/>
              </a:ext>
            </a:extLst>
          </p:cNvPr>
          <p:cNvSpPr/>
          <p:nvPr userDrawn="1"/>
        </p:nvSpPr>
        <p:spPr>
          <a:xfrm>
            <a:off x="4178572" y="1885362"/>
            <a:ext cx="7661920" cy="4677363"/>
          </a:xfrm>
          <a:prstGeom prst="roundRect">
            <a:avLst>
              <a:gd name="adj" fmla="val 3428"/>
            </a:avLst>
          </a:prstGeom>
          <a:solidFill>
            <a:schemeClr val="bg1"/>
          </a:solidFill>
          <a:ln>
            <a:noFill/>
          </a:ln>
          <a:effectLst>
            <a:outerShdw blurRad="106173" dir="5400000" algn="t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885AD654-E8D5-A628-5572-8178C9A4AE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131" y="1973022"/>
            <a:ext cx="7497315" cy="366023"/>
          </a:xfrm>
          <a:solidFill>
            <a:srgbClr val="F5F7FF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CB8756B-459E-4F36-6C1F-516D510E57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194" y="2016474"/>
            <a:ext cx="7287756" cy="30110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200" b="1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AC5F9FE-910D-53DE-7C76-EFC86373F9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7194" y="2316041"/>
            <a:ext cx="7287756" cy="266355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A7D1BA-1055-F399-1538-6A9C973CBD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1B03C969-26B4-D63E-F00B-F19A54949B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78572" y="460539"/>
            <a:ext cx="7693526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5" name="Chart Placeholder 19">
            <a:extLst>
              <a:ext uri="{FF2B5EF4-FFF2-40B4-BE49-F238E27FC236}">
                <a16:creationId xmlns:a16="http://schemas.microsoft.com/office/drawing/2014/main" id="{DC9130E7-8482-D9D0-16F8-0957ABC24743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77194" y="2739005"/>
            <a:ext cx="7287756" cy="3639228"/>
          </a:xfrm>
        </p:spPr>
        <p:txBody>
          <a:bodyPr/>
          <a:lstStyle>
            <a:lvl1pPr>
              <a:defRPr sz="100" b="0" i="0"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A5C3647-A418-F95E-F737-56E787D7EDC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8572" y="876037"/>
            <a:ext cx="7693526" cy="9158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243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113F284D-5813-B032-0086-3AB95F0FFC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78572" y="460539"/>
            <a:ext cx="7693526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B098BF1-62DD-C30D-60DC-D6BB0AC818A6}"/>
              </a:ext>
            </a:extLst>
          </p:cNvPr>
          <p:cNvSpPr/>
          <p:nvPr userDrawn="1"/>
        </p:nvSpPr>
        <p:spPr>
          <a:xfrm>
            <a:off x="4178572" y="1885362"/>
            <a:ext cx="7661920" cy="4677363"/>
          </a:xfrm>
          <a:prstGeom prst="roundRect">
            <a:avLst>
              <a:gd name="adj" fmla="val 3428"/>
            </a:avLst>
          </a:prstGeom>
          <a:solidFill>
            <a:schemeClr val="bg1"/>
          </a:solidFill>
          <a:ln>
            <a:noFill/>
          </a:ln>
          <a:effectLst>
            <a:outerShdw blurRad="106173" dir="5400000" algn="t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C91FA42-2F47-F37D-1917-6A28D2DF82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131" y="1973022"/>
            <a:ext cx="7497315" cy="366023"/>
          </a:xfrm>
          <a:solidFill>
            <a:srgbClr val="F5F7FF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hart Placeholder 19">
            <a:extLst>
              <a:ext uri="{FF2B5EF4-FFF2-40B4-BE49-F238E27FC236}">
                <a16:creationId xmlns:a16="http://schemas.microsoft.com/office/drawing/2014/main" id="{64296EE7-7E71-8901-05A5-6EF0B68A2226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77194" y="2739005"/>
            <a:ext cx="7287756" cy="3639228"/>
          </a:xfrm>
        </p:spPr>
        <p:txBody>
          <a:bodyPr/>
          <a:lstStyle>
            <a:lvl1pPr>
              <a:defRPr sz="100" b="0" i="0"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EEA64C42-B1FB-632A-00E9-096CA903CA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194" y="2016474"/>
            <a:ext cx="7287756" cy="30110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200" b="1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43C9C1FC-B14E-713E-6E13-7A6B7C9295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7194" y="2316041"/>
            <a:ext cx="7287756" cy="266355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4C28414-FC68-88E1-1EEA-17FBD0413A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8572" y="876037"/>
            <a:ext cx="7693526" cy="9158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7611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D5F133B-4ED6-7938-1B78-574EF93CBA7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0191"/>
            <a:ext cx="10605236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1835"/>
            <a:ext cx="10605241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5871EF-5E64-201B-63CB-76D82381E282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92D2328-69A6-405C-EF7B-981C564D27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2174875"/>
            <a:ext cx="5613400" cy="218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9136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1A1BF2-A41B-EA9D-EDED-13C7B108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55" y="365125"/>
            <a:ext cx="105154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AC2CD-0DD0-CDFF-6E53-7F855D1AE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5" y="1825625"/>
            <a:ext cx="10515491" cy="1961306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First level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Nineth level</a:t>
            </a:r>
            <a:endParaRPr lang="en-I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9170BBE-3BC0-5B24-CFDD-003625F199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1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710" r:id="rId10"/>
    <p:sldLayoutId id="2147483670" r:id="rId11"/>
    <p:sldLayoutId id="2147483711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8" r:id="rId46"/>
    <p:sldLayoutId id="2147483704" r:id="rId47"/>
    <p:sldLayoutId id="2147483709" r:id="rId48"/>
    <p:sldLayoutId id="2147483705" r:id="rId49"/>
    <p:sldLayoutId id="2147483706" r:id="rId50"/>
    <p:sldLayoutId id="2147483707" r:id="rId51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500" b="1" i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69082" indent="-269082" algn="l" defTabSz="4572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SzPct val="120000"/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23069" indent="-173038" algn="l" defTabSz="457200" rtl="0" eaLnBrk="1" latinLnBrk="0" hangingPunct="1">
        <a:lnSpc>
          <a:spcPct val="10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7700" indent="-153988" algn="l" defTabSz="457200" rtl="0" eaLnBrk="1" latinLnBrk="0" hangingPunct="1">
        <a:lnSpc>
          <a:spcPct val="100000"/>
        </a:lnSpc>
        <a:spcBef>
          <a:spcPts val="250"/>
        </a:spcBef>
        <a:buClr>
          <a:schemeClr val="tx2"/>
        </a:buClr>
        <a:buFont typeface="Arial" panose="020B0604020202020204" pitchFamily="34" charset="0"/>
        <a:buChar char="•"/>
        <a:tabLst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827088" indent="-115888" algn="l" defTabSz="457200" rtl="0" eaLnBrk="1" latinLnBrk="0" hangingPunct="1">
        <a:lnSpc>
          <a:spcPct val="100000"/>
        </a:lnSpc>
        <a:spcBef>
          <a:spcPts val="250"/>
        </a:spcBef>
        <a:buClr>
          <a:schemeClr val="tx2"/>
        </a:buClr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100000"/>
        </a:lnSpc>
        <a:spcBef>
          <a:spcPts val="250"/>
        </a:spcBef>
        <a:buClr>
          <a:schemeClr val="tx2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4AD278-1C18-D996-9D71-A59C0B35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 normalization</a:t>
            </a:r>
            <a:endParaRPr lang="en-I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B4F413-E9ED-B5EC-EB70-F64516DE12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245A4E-F569-590B-CA82-17A04DBEFA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Jan 2025</a:t>
            </a:r>
            <a:endParaRPr lang="en-I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C2B668-3EB1-4A7F-57E4-C810D24520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6119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FE0D6-1D6E-F0A3-7054-C1BC0259B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2DA37-D9A2-1983-2E0A-34E5DDA55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13" y="153949"/>
            <a:ext cx="11067978" cy="514007"/>
          </a:xfrm>
        </p:spPr>
        <p:txBody>
          <a:bodyPr>
            <a:normAutofit fontScale="90000"/>
          </a:bodyPr>
          <a:lstStyle/>
          <a:p>
            <a:r>
              <a:rPr lang="en-US" dirty="0"/>
              <a:t>VAMS plates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9CCF6-89C1-A540-1200-AF066A17F9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4C2971-F186-5869-DA61-40E226502DCD}"/>
              </a:ext>
            </a:extLst>
          </p:cNvPr>
          <p:cNvSpPr txBox="1"/>
          <p:nvPr/>
        </p:nvSpPr>
        <p:spPr>
          <a:xfrm>
            <a:off x="717847" y="1128045"/>
            <a:ext cx="108104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Plate 2024_014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14 flagged samples (out of 35 VAMS sample in this plate)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Reason: 20_Scale smaller than 0.4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Plate 2024_016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5 flagged samples – 4 are VAMS samples (out of 7 VAMS sample in this plate) the latter is </a:t>
            </a:r>
            <a:r>
              <a:rPr lang="en-US" dirty="0" err="1"/>
              <a:t>PROphet</a:t>
            </a:r>
            <a:r>
              <a:rPr lang="en-US" dirty="0"/>
              <a:t> sample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Reason: 20_Scale smaller than 0.4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Plate 2023_021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7 flagged samples – 4 (2 are not in Coren’s file, ) are VAMS samples (16 VAMS samples in the plate), 1 plasma and - 1 calibrator 1 QC (flagged in previous step, not on ANML)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Reasons: 20_Scale smaller than 0.4, 0_005_Scale larger than 2.5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101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F9DA8-B644-3A19-040E-B0CB5080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13" y="153949"/>
            <a:ext cx="11067978" cy="514007"/>
          </a:xfrm>
        </p:spPr>
        <p:txBody>
          <a:bodyPr>
            <a:normAutofit fontScale="90000"/>
          </a:bodyPr>
          <a:lstStyle/>
          <a:p>
            <a:r>
              <a:rPr lang="en-US" dirty="0"/>
              <a:t>Reducing number of proteins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D3FBD-32BC-95C2-9F10-E0DD01FBCD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2A668E-6E96-2858-BD28-467828303C36}"/>
              </a:ext>
            </a:extLst>
          </p:cNvPr>
          <p:cNvSpPr txBox="1"/>
          <p:nvPr/>
        </p:nvSpPr>
        <p:spPr>
          <a:xfrm>
            <a:off x="717847" y="1128045"/>
            <a:ext cx="10810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Filtering using two methods: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Adjusting the correlation threshold to VAMS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Same as 1 + applying Sheba filter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B23027-E10A-0BAC-058F-680F85DE0C66}"/>
              </a:ext>
            </a:extLst>
          </p:cNvPr>
          <p:cNvSpPr txBox="1"/>
          <p:nvPr/>
        </p:nvSpPr>
        <p:spPr>
          <a:xfrm>
            <a:off x="4007978" y="2014094"/>
            <a:ext cx="58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BB87F8-603E-97B6-3141-10CEB19E761E}"/>
              </a:ext>
            </a:extLst>
          </p:cNvPr>
          <p:cNvSpPr txBox="1"/>
          <p:nvPr/>
        </p:nvSpPr>
        <p:spPr>
          <a:xfrm>
            <a:off x="9287855" y="1976812"/>
            <a:ext cx="58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3847484-A530-58DC-C18D-789BD140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441" y="4584333"/>
            <a:ext cx="2787638" cy="221999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0CB00D7-DF41-3543-2A68-E079A1EC4CBF}"/>
              </a:ext>
            </a:extLst>
          </p:cNvPr>
          <p:cNvSpPr txBox="1"/>
          <p:nvPr/>
        </p:nvSpPr>
        <p:spPr>
          <a:xfrm>
            <a:off x="120070" y="2783643"/>
            <a:ext cx="13894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'20_Scale smaller than 0.4’ in all flags in 014, 016</a:t>
            </a:r>
          </a:p>
          <a:p>
            <a:endParaRPr lang="en-US" sz="1400" dirty="0"/>
          </a:p>
          <a:p>
            <a:r>
              <a:rPr lang="en-US" sz="1400" dirty="0"/>
              <a:t>No change in plate 021 too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BEC3894-D848-214D-41CE-7FA90D9BF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918" y="4614244"/>
            <a:ext cx="2784170" cy="221723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9BABB1B-646C-7250-6AFA-DCFEF7463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282" y="2291341"/>
            <a:ext cx="2784170" cy="22703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3F47205-DB84-C458-0797-1470D06D2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341" y="2309414"/>
            <a:ext cx="2784170" cy="2234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330327-E9E6-AF79-A08B-5A8D4DF76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7855" y="3400570"/>
            <a:ext cx="2904145" cy="2322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D0611E-232C-B139-F58C-76664B91BB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6341" y="3475632"/>
            <a:ext cx="2292577" cy="18056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672E6B-8168-7429-CA26-E232DEE82AE3}"/>
              </a:ext>
            </a:extLst>
          </p:cNvPr>
          <p:cNvSpPr txBox="1"/>
          <p:nvPr/>
        </p:nvSpPr>
        <p:spPr>
          <a:xfrm>
            <a:off x="8013923" y="1308892"/>
            <a:ext cx="2881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Sheba filter </a:t>
            </a:r>
            <a:r>
              <a:rPr lang="en-US" b="1" dirty="0" err="1"/>
              <a:t>yeilds</a:t>
            </a:r>
            <a:r>
              <a:rPr lang="en-US" b="1" dirty="0"/>
              <a:t> a higher reduction of flags</a:t>
            </a:r>
          </a:p>
        </p:txBody>
      </p:sp>
    </p:spTree>
    <p:extLst>
      <p:ext uri="{BB962C8B-B14F-4D97-AF65-F5344CB8AC3E}">
        <p14:creationId xmlns:p14="http://schemas.microsoft.com/office/powerpoint/2010/main" val="2360725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7C96-94F7-FFF7-08AD-B7367FAE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reference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84FD0-D931-2C47-27B0-D95776FF1C9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74370-8D86-163B-5D7E-A9A0FFD50D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1518" y="1029727"/>
            <a:ext cx="10605132" cy="384721"/>
          </a:xfrm>
        </p:spPr>
        <p:txBody>
          <a:bodyPr/>
          <a:lstStyle/>
          <a:p>
            <a:r>
              <a:rPr lang="en-US" dirty="0"/>
              <a:t>Median of calibrate step samples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B01C1E-EB0E-3688-35F6-34A660514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8842"/>
              </p:ext>
            </p:extLst>
          </p:nvPr>
        </p:nvGraphicFramePr>
        <p:xfrm>
          <a:off x="1185966" y="1481068"/>
          <a:ext cx="8128000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837114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46531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581050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867647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OH2024_014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OH2024_016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OH2023_021_set001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004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ANML flags with SL 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611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ANML flags with OH ref 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01459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24A91C0-F7BD-C04C-FC3D-7866938E5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6324"/>
            <a:ext cx="2894194" cy="2302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5629F8-51FE-83DB-01E2-78B53FBB6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444" y="3606323"/>
            <a:ext cx="2938278" cy="23024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464DD0-7C2D-8C03-5364-A0A982A18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722" y="3606323"/>
            <a:ext cx="2938278" cy="23024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45E0B0-98FB-A402-465B-D1677EF0C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972" y="3606323"/>
            <a:ext cx="2997620" cy="230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05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CAE404-80E1-FF2F-ED61-F6914ACF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254207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ncoHost">
      <a:dk1>
        <a:srgbClr val="101820"/>
      </a:dk1>
      <a:lt1>
        <a:srgbClr val="FFFFFF"/>
      </a:lt1>
      <a:dk2>
        <a:srgbClr val="194479"/>
      </a:dk2>
      <a:lt2>
        <a:srgbClr val="4D4D4D"/>
      </a:lt2>
      <a:accent1>
        <a:srgbClr val="E85936"/>
      </a:accent1>
      <a:accent2>
        <a:srgbClr val="3053FC"/>
      </a:accent2>
      <a:accent3>
        <a:srgbClr val="57CEEA"/>
      </a:accent3>
      <a:accent4>
        <a:srgbClr val="F5F7FF"/>
      </a:accent4>
      <a:accent5>
        <a:srgbClr val="EBF7FF"/>
      </a:accent5>
      <a:accent6>
        <a:srgbClr val="DBDDEF"/>
      </a:accent6>
      <a:hlink>
        <a:srgbClr val="A1A5C0"/>
      </a:hlink>
      <a:folHlink>
        <a:srgbClr val="3053FC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coHost PPT Template_0424" id="{4FA039F3-109E-4529-8E13-F051C0E2C42C}" vid="{86525DE8-30E1-41DE-A91E-EA05E9618F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540843a-a232-4063-912c-367249275f67">HXV3MQXXKA6E-418275069-1523737</_dlc_DocId>
    <lcf76f155ced4ddcb4097134ff3c332f xmlns="124f404e-53eb-4ae5-a7f6-5c41857bb4db">
      <Terms xmlns="http://schemas.microsoft.com/office/infopath/2007/PartnerControls"/>
    </lcf76f155ced4ddcb4097134ff3c332f>
    <TaxCatchAll xmlns="7540843a-a232-4063-912c-367249275f67" xsi:nil="true"/>
    <_dlc_DocIdUrl xmlns="7540843a-a232-4063-912c-367249275f67">
      <Url>https://oncohost.sharepoint.com/sites/Shares/_layouts/15/DocIdRedir.aspx?ID=HXV3MQXXKA6E-418275069-1523737</Url>
      <Description>HXV3MQXXKA6E-418275069-1523737</Description>
    </_dlc_DocIdUrl>
    <SharedWithUsers xmlns="7540843a-a232-4063-912c-367249275f67">
      <UserInfo>
        <DisplayName>Gil Loewenthal</DisplayName>
        <AccountId>1695</AccountId>
        <AccountType/>
      </UserInfo>
      <UserInfo>
        <DisplayName>Or Itzhaki</DisplayName>
        <AccountId>1201</AccountId>
        <AccountType/>
      </UserInfo>
      <UserInfo>
        <DisplayName>Ben Yellin</DisplayName>
        <AccountId>455</AccountId>
        <AccountType/>
      </UserInfo>
    </SharedWithUsers>
    <Whocreateit xmlns="124f404e-53eb-4ae5-a7f6-5c41857bb4db">
      <UserInfo>
        <DisplayName/>
        <AccountId xsi:nil="true"/>
        <AccountType/>
      </UserInfo>
    </Whocreateit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808532246A4F408FA18B65285B99FE" ma:contentTypeVersion="20" ma:contentTypeDescription="Create a new document." ma:contentTypeScope="" ma:versionID="8648aa17b55a30e19dc1f42701f818a3">
  <xsd:schema xmlns:xsd="http://www.w3.org/2001/XMLSchema" xmlns:xs="http://www.w3.org/2001/XMLSchema" xmlns:p="http://schemas.microsoft.com/office/2006/metadata/properties" xmlns:ns2="7540843a-a232-4063-912c-367249275f67" xmlns:ns3="124f404e-53eb-4ae5-a7f6-5c41857bb4db" targetNamespace="http://schemas.microsoft.com/office/2006/metadata/properties" ma:root="true" ma:fieldsID="6a0b03332e7b896a7233058d9708b97e" ns2:_="" ns3:_="">
    <xsd:import namespace="7540843a-a232-4063-912c-367249275f67"/>
    <xsd:import namespace="124f404e-53eb-4ae5-a7f6-5c41857bb4d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  <xsd:element ref="ns3:Whocreateit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40843a-a232-4063-912c-367249275f6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9902327b-b7cb-4fd6-9d1e-3fbe9fcc4cb3}" ma:internalName="TaxCatchAll" ma:showField="CatchAllData" ma:web="7540843a-a232-4063-912c-367249275f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4f404e-53eb-4ae5-a7f6-5c41857bb4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7b563e6b-6a18-468f-8284-fab691eee8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Whocreateit" ma:index="29" nillable="true" ma:displayName="Who create it" ma:format="Dropdown" ma:list="UserInfo" ma:SharePointGroup="0" ma:internalName="Whocreatei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BillingMetadata" ma:index="3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35BA24-0AEC-41FF-AEE5-ED21E3F792C7}">
  <ds:schemaRefs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124f404e-53eb-4ae5-a7f6-5c41857bb4db"/>
    <ds:schemaRef ds:uri="7540843a-a232-4063-912c-367249275f67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35CE4A20-9131-4531-B6DE-D081FF44442A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882E569-551F-4BA1-A780-08A8FD1ED18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EFFCF337-C8C1-40E9-8471-0B18A23DE474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12500</TotalTime>
  <Words>214</Words>
  <Application>Microsoft Office PowerPoint</Application>
  <PresentationFormat>Widescreen</PresentationFormat>
  <Paragraphs>42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Arial</vt:lpstr>
      <vt:lpstr>Calibri</vt:lpstr>
      <vt:lpstr>Century Gothic</vt:lpstr>
      <vt:lpstr>Custom Design</vt:lpstr>
      <vt:lpstr>SL normalization</vt:lpstr>
      <vt:lpstr>VAMS plates</vt:lpstr>
      <vt:lpstr>Reducing number of proteins</vt:lpstr>
      <vt:lpstr>New reference file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Ran Kremer</dc:creator>
  <cp:lastModifiedBy>Gil Loewenthal</cp:lastModifiedBy>
  <cp:revision>24</cp:revision>
  <dcterms:created xsi:type="dcterms:W3CDTF">2024-04-10T10:53:20Z</dcterms:created>
  <dcterms:modified xsi:type="dcterms:W3CDTF">2025-02-11T13:40:44Z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0x01010027808532246A4F408FA18B65285B99FE</vt:lpwstr>
  </property>
  <property fmtid="{D5CDD505-2E9C-101B-9397-08002B2CF9AE}" pid="4" name="_dlc_DocIdItemGuid">
    <vt:lpwstr>a5ff4ee1-c89d-461d-a956-598d854db7fb</vt:lpwstr>
  </property>
</Properties>
</file>